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9" r:id="rId2"/>
    <p:sldId id="276" r:id="rId3"/>
    <p:sldId id="262" r:id="rId4"/>
    <p:sldId id="261" r:id="rId5"/>
    <p:sldId id="260" r:id="rId6"/>
    <p:sldId id="296" r:id="rId7"/>
    <p:sldId id="29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3" r:id="rId16"/>
    <p:sldId id="264" r:id="rId17"/>
    <p:sldId id="265" r:id="rId18"/>
    <p:sldId id="286" r:id="rId19"/>
    <p:sldId id="287" r:id="rId20"/>
    <p:sldId id="293" r:id="rId21"/>
    <p:sldId id="289" r:id="rId22"/>
    <p:sldId id="267" r:id="rId23"/>
    <p:sldId id="290" r:id="rId24"/>
    <p:sldId id="275" r:id="rId25"/>
    <p:sldId id="291" r:id="rId26"/>
    <p:sldId id="288" r:id="rId27"/>
    <p:sldId id="294" r:id="rId28"/>
    <p:sldId id="297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3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96" y="114"/>
      </p:cViewPr>
      <p:guideLst>
        <p:guide orient="horz" pos="2160"/>
        <p:guide pos="45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Lehrberuf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9-4AFC-A075-10FEFADD91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9-4AFC-A075-10FEFADD91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D9-4AFC-A075-10FEFADD91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9-4AFC-A075-10FEFADD91B3}"/>
              </c:ext>
            </c:extLst>
          </c:dPt>
          <c:cat>
            <c:strRef>
              <c:f>Tabelle1!$A$2:$A$5</c:f>
              <c:strCache>
                <c:ptCount val="4"/>
                <c:pt idx="0">
                  <c:v>chemisch</c:v>
                </c:pt>
                <c:pt idx="1">
                  <c:v>physikalisch</c:v>
                </c:pt>
                <c:pt idx="2">
                  <c:v>biologisch</c:v>
                </c:pt>
                <c:pt idx="3">
                  <c:v>psychosozial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0.5</c:v>
                </c:pt>
                <c:pt idx="1">
                  <c:v>2</c:v>
                </c:pt>
                <c:pt idx="2">
                  <c:v>0.5</c:v>
                </c:pt>
                <c:pt idx="3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C0-43DE-B3F4-CAADEFB45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04355314960631"/>
          <c:y val="0.90335224511858725"/>
          <c:w val="0.54210039370078744"/>
          <c:h val="8.2585255746477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36" b="1" i="0" baseline="0" dirty="0" err="1">
                <a:effectLst/>
              </a:rPr>
              <a:t>Klassenraum Sekundarschule</a:t>
            </a:r>
            <a:r>
              <a:rPr lang="en-US" sz="1836" b="1" i="0" baseline="0" dirty="0">
                <a:effectLst/>
              </a:rPr>
              <a:t>, </a:t>
            </a:r>
            <a:r>
              <a:rPr lang="en-US" sz="1418" b="1" i="0" baseline="0" dirty="0">
                <a:effectLst/>
              </a:rPr>
              <a:t>CO2 - </a:t>
            </a:r>
            <a:r>
              <a:rPr lang="en-US" sz="1418" b="1" i="0" baseline="0" dirty="0" err="1">
                <a:effectLst/>
              </a:rPr>
              <a:t>Temperatur</a:t>
            </a:r>
            <a:r>
              <a:rPr lang="en-US" sz="1836" b="1" i="0" baseline="0" dirty="0">
                <a:effectLst/>
              </a:rPr>
              <a:t> </a:t>
            </a:r>
            <a:endParaRPr lang="en-US" dirty="0"/>
          </a:p>
          <a:p>
            <a:pPr>
              <a:defRPr/>
            </a:pPr>
            <a:endParaRPr lang="en-US" sz="1400" baseline="0" dirty="0"/>
          </a:p>
        </c:rich>
      </c:tx>
      <c:layout>
        <c:manualLayout>
          <c:xMode val="edge"/>
          <c:yMode val="edge"/>
          <c:x val="0.1949894577354076"/>
          <c:y val="2.556337262575905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7906040770095E-2"/>
          <c:y val="0.120393615264464"/>
          <c:w val="0.75050262911037602"/>
          <c:h val="0.58966703607336401"/>
        </c:manualLayout>
      </c:layout>
      <c:lineChart>
        <c:grouping val="stacked"/>
        <c:varyColors val="0"/>
        <c:ser>
          <c:idx val="0"/>
          <c:order val="0"/>
          <c:spPr>
            <a:ln w="19430"/>
          </c:spPr>
          <c:cat>
            <c:numRef>
              <c:f>Test!$B$2:$B$559</c:f>
              <c:numCache>
                <c:formatCode>hh:mm:ss</c:formatCode>
                <c:ptCount val="558"/>
                <c:pt idx="0">
                  <c:v>0.29409722222222223</c:v>
                </c:pt>
                <c:pt idx="1">
                  <c:v>0.29479166666666667</c:v>
                </c:pt>
                <c:pt idx="2">
                  <c:v>0.29548611111111112</c:v>
                </c:pt>
                <c:pt idx="3">
                  <c:v>0.29618055555555556</c:v>
                </c:pt>
                <c:pt idx="4">
                  <c:v>0.296875</c:v>
                </c:pt>
                <c:pt idx="5">
                  <c:v>0.29756944444444444</c:v>
                </c:pt>
                <c:pt idx="6">
                  <c:v>0.29826388888888888</c:v>
                </c:pt>
                <c:pt idx="7">
                  <c:v>0.29895833333333333</c:v>
                </c:pt>
                <c:pt idx="8">
                  <c:v>0.29965277777777777</c:v>
                </c:pt>
                <c:pt idx="9">
                  <c:v>0.30034722222222221</c:v>
                </c:pt>
                <c:pt idx="10">
                  <c:v>0.30104166666666665</c:v>
                </c:pt>
                <c:pt idx="11">
                  <c:v>0.30173611111111109</c:v>
                </c:pt>
                <c:pt idx="12">
                  <c:v>0.30243055555555559</c:v>
                </c:pt>
                <c:pt idx="13">
                  <c:v>0.30312499999999998</c:v>
                </c:pt>
                <c:pt idx="14">
                  <c:v>0.30381944444444448</c:v>
                </c:pt>
                <c:pt idx="15">
                  <c:v>0.30451388888888892</c:v>
                </c:pt>
                <c:pt idx="16">
                  <c:v>0.30520833333333336</c:v>
                </c:pt>
                <c:pt idx="17">
                  <c:v>0.3059027777777778</c:v>
                </c:pt>
                <c:pt idx="18">
                  <c:v>0.30659722222222224</c:v>
                </c:pt>
                <c:pt idx="19">
                  <c:v>0.30729166666666669</c:v>
                </c:pt>
                <c:pt idx="20">
                  <c:v>0.30798611111111113</c:v>
                </c:pt>
                <c:pt idx="21">
                  <c:v>0.30868055555555557</c:v>
                </c:pt>
                <c:pt idx="22">
                  <c:v>0.30937500000000001</c:v>
                </c:pt>
                <c:pt idx="23">
                  <c:v>0.31006944444444445</c:v>
                </c:pt>
                <c:pt idx="24">
                  <c:v>0.3107638888888889</c:v>
                </c:pt>
                <c:pt idx="25">
                  <c:v>0.31145833333333334</c:v>
                </c:pt>
                <c:pt idx="26">
                  <c:v>0.31215277777777778</c:v>
                </c:pt>
                <c:pt idx="27">
                  <c:v>0.31284722222222222</c:v>
                </c:pt>
                <c:pt idx="28">
                  <c:v>0.31354166666666666</c:v>
                </c:pt>
                <c:pt idx="29">
                  <c:v>0.3142361111111111</c:v>
                </c:pt>
                <c:pt idx="30">
                  <c:v>0.31493055555555555</c:v>
                </c:pt>
                <c:pt idx="31">
                  <c:v>0.31562499999999999</c:v>
                </c:pt>
                <c:pt idx="32">
                  <c:v>0.31631944444444443</c:v>
                </c:pt>
                <c:pt idx="33">
                  <c:v>0.31701388888888887</c:v>
                </c:pt>
                <c:pt idx="34">
                  <c:v>0.31770833333333331</c:v>
                </c:pt>
                <c:pt idx="35">
                  <c:v>0.31840277777777776</c:v>
                </c:pt>
                <c:pt idx="36">
                  <c:v>0.3190972222222222</c:v>
                </c:pt>
                <c:pt idx="37">
                  <c:v>0.31979166666666664</c:v>
                </c:pt>
                <c:pt idx="38">
                  <c:v>0.32048611111111108</c:v>
                </c:pt>
                <c:pt idx="39">
                  <c:v>0.32118055555555552</c:v>
                </c:pt>
                <c:pt idx="40">
                  <c:v>0.32187500000000002</c:v>
                </c:pt>
                <c:pt idx="41">
                  <c:v>0.32256944444444446</c:v>
                </c:pt>
                <c:pt idx="42">
                  <c:v>0.32326388888888885</c:v>
                </c:pt>
                <c:pt idx="43">
                  <c:v>0.32395833333333335</c:v>
                </c:pt>
                <c:pt idx="44">
                  <c:v>0.32465277777777779</c:v>
                </c:pt>
                <c:pt idx="45">
                  <c:v>0.32534722222222223</c:v>
                </c:pt>
                <c:pt idx="46">
                  <c:v>0.32604166666666667</c:v>
                </c:pt>
                <c:pt idx="47">
                  <c:v>0.32673611111111112</c:v>
                </c:pt>
                <c:pt idx="48">
                  <c:v>0.32743055555555556</c:v>
                </c:pt>
                <c:pt idx="49">
                  <c:v>0.328125</c:v>
                </c:pt>
                <c:pt idx="50">
                  <c:v>0.32881944444444444</c:v>
                </c:pt>
                <c:pt idx="51">
                  <c:v>0.32951388888888888</c:v>
                </c:pt>
                <c:pt idx="52">
                  <c:v>0.33020833333333333</c:v>
                </c:pt>
                <c:pt idx="53">
                  <c:v>0.33090277777777777</c:v>
                </c:pt>
                <c:pt idx="54">
                  <c:v>0.33159722222222221</c:v>
                </c:pt>
                <c:pt idx="55">
                  <c:v>0.33229166666666665</c:v>
                </c:pt>
                <c:pt idx="56">
                  <c:v>0.33298611111111115</c:v>
                </c:pt>
                <c:pt idx="57">
                  <c:v>0.33368055555555554</c:v>
                </c:pt>
                <c:pt idx="58">
                  <c:v>0.33437499999999998</c:v>
                </c:pt>
                <c:pt idx="59">
                  <c:v>0.33506944444444442</c:v>
                </c:pt>
                <c:pt idx="60">
                  <c:v>0.33576388888888892</c:v>
                </c:pt>
                <c:pt idx="61">
                  <c:v>0.3364583333333333</c:v>
                </c:pt>
                <c:pt idx="62">
                  <c:v>0.3371527777777778</c:v>
                </c:pt>
                <c:pt idx="63">
                  <c:v>0.33784722222222219</c:v>
                </c:pt>
                <c:pt idx="64">
                  <c:v>0.33854166666666669</c:v>
                </c:pt>
                <c:pt idx="65">
                  <c:v>0.33923611111111113</c:v>
                </c:pt>
                <c:pt idx="66">
                  <c:v>0.33993055555555557</c:v>
                </c:pt>
                <c:pt idx="67">
                  <c:v>0.34062500000000001</c:v>
                </c:pt>
                <c:pt idx="68">
                  <c:v>0.34131944444444445</c:v>
                </c:pt>
                <c:pt idx="69">
                  <c:v>0.3420138888888889</c:v>
                </c:pt>
                <c:pt idx="70">
                  <c:v>0.34270833333333334</c:v>
                </c:pt>
                <c:pt idx="71">
                  <c:v>0.34340277777777778</c:v>
                </c:pt>
                <c:pt idx="72">
                  <c:v>0.34409722222222222</c:v>
                </c:pt>
                <c:pt idx="73">
                  <c:v>0.34479166666666666</c:v>
                </c:pt>
                <c:pt idx="74">
                  <c:v>0.3454861111111111</c:v>
                </c:pt>
                <c:pt idx="75">
                  <c:v>0.34618055555555555</c:v>
                </c:pt>
                <c:pt idx="76">
                  <c:v>0.34687499999999999</c:v>
                </c:pt>
                <c:pt idx="77">
                  <c:v>0.34756944444444443</c:v>
                </c:pt>
                <c:pt idx="78">
                  <c:v>0.34826388888888887</c:v>
                </c:pt>
                <c:pt idx="79">
                  <c:v>0.34895833333333331</c:v>
                </c:pt>
                <c:pt idx="80">
                  <c:v>0.34965277777777781</c:v>
                </c:pt>
                <c:pt idx="81">
                  <c:v>0.3503472222222222</c:v>
                </c:pt>
                <c:pt idx="82">
                  <c:v>0.3510416666666667</c:v>
                </c:pt>
                <c:pt idx="83">
                  <c:v>0.35173611111111108</c:v>
                </c:pt>
                <c:pt idx="84">
                  <c:v>0.35243055555555558</c:v>
                </c:pt>
                <c:pt idx="85">
                  <c:v>0.35312500000000002</c:v>
                </c:pt>
                <c:pt idx="86">
                  <c:v>0.35381944444444446</c:v>
                </c:pt>
                <c:pt idx="87">
                  <c:v>0.35451388888888885</c:v>
                </c:pt>
                <c:pt idx="88">
                  <c:v>0.35520833333333335</c:v>
                </c:pt>
                <c:pt idx="89">
                  <c:v>0.35590277777777773</c:v>
                </c:pt>
                <c:pt idx="90">
                  <c:v>0.35659722222222223</c:v>
                </c:pt>
                <c:pt idx="91">
                  <c:v>0.35729166666666662</c:v>
                </c:pt>
                <c:pt idx="92">
                  <c:v>0.35798611111111112</c:v>
                </c:pt>
                <c:pt idx="93">
                  <c:v>0.3586805555555555</c:v>
                </c:pt>
                <c:pt idx="94">
                  <c:v>0.359375</c:v>
                </c:pt>
                <c:pt idx="95">
                  <c:v>0.3600694444444445</c:v>
                </c:pt>
                <c:pt idx="96">
                  <c:v>0.36076388888888888</c:v>
                </c:pt>
                <c:pt idx="97">
                  <c:v>0.36145833333333338</c:v>
                </c:pt>
                <c:pt idx="98">
                  <c:v>0.36215277777777777</c:v>
                </c:pt>
                <c:pt idx="99">
                  <c:v>0.36284722222222227</c:v>
                </c:pt>
                <c:pt idx="100">
                  <c:v>0.36354166666666665</c:v>
                </c:pt>
                <c:pt idx="101">
                  <c:v>0.36423611111111115</c:v>
                </c:pt>
                <c:pt idx="102">
                  <c:v>0.36493055555555554</c:v>
                </c:pt>
                <c:pt idx="103">
                  <c:v>0.36562499999999998</c:v>
                </c:pt>
                <c:pt idx="104">
                  <c:v>0.36631944444444442</c:v>
                </c:pt>
                <c:pt idx="105">
                  <c:v>0.36701388888888892</c:v>
                </c:pt>
                <c:pt idx="106">
                  <c:v>0.3677083333333333</c:v>
                </c:pt>
                <c:pt idx="107">
                  <c:v>0.3684027777777778</c:v>
                </c:pt>
                <c:pt idx="108">
                  <c:v>0.36909722222222219</c:v>
                </c:pt>
                <c:pt idx="109">
                  <c:v>0.36979166666666669</c:v>
                </c:pt>
                <c:pt idx="110">
                  <c:v>0.37048611111111113</c:v>
                </c:pt>
                <c:pt idx="111">
                  <c:v>0.37118055555555557</c:v>
                </c:pt>
                <c:pt idx="112">
                  <c:v>0.37187500000000001</c:v>
                </c:pt>
                <c:pt idx="113">
                  <c:v>0.37256944444444445</c:v>
                </c:pt>
                <c:pt idx="114">
                  <c:v>0.3732638888888889</c:v>
                </c:pt>
                <c:pt idx="115">
                  <c:v>0.37395833333333334</c:v>
                </c:pt>
                <c:pt idx="116">
                  <c:v>0.37465277777777778</c:v>
                </c:pt>
                <c:pt idx="117">
                  <c:v>0.37534722222222222</c:v>
                </c:pt>
                <c:pt idx="118">
                  <c:v>0.37604166666666666</c:v>
                </c:pt>
                <c:pt idx="119">
                  <c:v>0.3767361111111111</c:v>
                </c:pt>
                <c:pt idx="120">
                  <c:v>0.37743055555555555</c:v>
                </c:pt>
                <c:pt idx="121">
                  <c:v>0.37812499999999999</c:v>
                </c:pt>
                <c:pt idx="122">
                  <c:v>0.37881944444444443</c:v>
                </c:pt>
                <c:pt idx="123">
                  <c:v>0.37951388888888887</c:v>
                </c:pt>
                <c:pt idx="124">
                  <c:v>0.38020833333333331</c:v>
                </c:pt>
                <c:pt idx="125">
                  <c:v>0.38090277777777781</c:v>
                </c:pt>
                <c:pt idx="126">
                  <c:v>0.3815972222222222</c:v>
                </c:pt>
                <c:pt idx="127">
                  <c:v>0.3822916666666667</c:v>
                </c:pt>
                <c:pt idx="128">
                  <c:v>0.38298611111111108</c:v>
                </c:pt>
                <c:pt idx="129">
                  <c:v>0.38368055555555558</c:v>
                </c:pt>
                <c:pt idx="130">
                  <c:v>0.38437500000000002</c:v>
                </c:pt>
                <c:pt idx="131">
                  <c:v>0.38506944444444446</c:v>
                </c:pt>
                <c:pt idx="132">
                  <c:v>0.38576388888888885</c:v>
                </c:pt>
                <c:pt idx="133">
                  <c:v>0.38645833333333335</c:v>
                </c:pt>
                <c:pt idx="134">
                  <c:v>0.38715277777777773</c:v>
                </c:pt>
                <c:pt idx="135">
                  <c:v>0.38784722222222223</c:v>
                </c:pt>
                <c:pt idx="136">
                  <c:v>0.38854166666666662</c:v>
                </c:pt>
                <c:pt idx="137">
                  <c:v>0.38923611111111112</c:v>
                </c:pt>
                <c:pt idx="138">
                  <c:v>0.3899305555555555</c:v>
                </c:pt>
                <c:pt idx="139">
                  <c:v>0.390625</c:v>
                </c:pt>
                <c:pt idx="140">
                  <c:v>0.3913194444444445</c:v>
                </c:pt>
                <c:pt idx="141">
                  <c:v>0.39201388888888888</c:v>
                </c:pt>
                <c:pt idx="142">
                  <c:v>0.39270833333333338</c:v>
                </c:pt>
                <c:pt idx="143">
                  <c:v>0.39340277777777777</c:v>
                </c:pt>
                <c:pt idx="144">
                  <c:v>0.39409722222222227</c:v>
                </c:pt>
                <c:pt idx="145">
                  <c:v>0.39479166666666665</c:v>
                </c:pt>
                <c:pt idx="146">
                  <c:v>0.39548611111111115</c:v>
                </c:pt>
                <c:pt idx="147">
                  <c:v>0.39618055555555554</c:v>
                </c:pt>
                <c:pt idx="148">
                  <c:v>0.39687499999999998</c:v>
                </c:pt>
                <c:pt idx="149">
                  <c:v>0.39756944444444442</c:v>
                </c:pt>
                <c:pt idx="150">
                  <c:v>0.39826388888888892</c:v>
                </c:pt>
                <c:pt idx="151">
                  <c:v>0.3989583333333333</c:v>
                </c:pt>
                <c:pt idx="152">
                  <c:v>0.3996527777777778</c:v>
                </c:pt>
                <c:pt idx="153">
                  <c:v>0.40034722222222219</c:v>
                </c:pt>
                <c:pt idx="154">
                  <c:v>0.40104166666666669</c:v>
                </c:pt>
                <c:pt idx="155">
                  <c:v>0.40173611111111113</c:v>
                </c:pt>
                <c:pt idx="156">
                  <c:v>0.40243055555555557</c:v>
                </c:pt>
                <c:pt idx="157">
                  <c:v>0.40312500000000001</c:v>
                </c:pt>
                <c:pt idx="158">
                  <c:v>0.40381944444444445</c:v>
                </c:pt>
                <c:pt idx="159">
                  <c:v>0.4045138888888889</c:v>
                </c:pt>
                <c:pt idx="160">
                  <c:v>0.40520833333333334</c:v>
                </c:pt>
                <c:pt idx="161">
                  <c:v>0.40590277777777778</c:v>
                </c:pt>
                <c:pt idx="162">
                  <c:v>0.40659722222222222</c:v>
                </c:pt>
                <c:pt idx="163">
                  <c:v>0.40729166666666666</c:v>
                </c:pt>
                <c:pt idx="164">
                  <c:v>0.4079861111111111</c:v>
                </c:pt>
                <c:pt idx="165">
                  <c:v>0.40868055555555555</c:v>
                </c:pt>
                <c:pt idx="166">
                  <c:v>0.40937499999999999</c:v>
                </c:pt>
                <c:pt idx="167">
                  <c:v>0.41006944444444443</c:v>
                </c:pt>
                <c:pt idx="168">
                  <c:v>0.41076388888888887</c:v>
                </c:pt>
                <c:pt idx="169">
                  <c:v>0.41145833333333331</c:v>
                </c:pt>
                <c:pt idx="170">
                  <c:v>0.41215277777777781</c:v>
                </c:pt>
                <c:pt idx="171">
                  <c:v>0.4128472222222222</c:v>
                </c:pt>
                <c:pt idx="172">
                  <c:v>0.4135416666666667</c:v>
                </c:pt>
                <c:pt idx="173">
                  <c:v>0.41423611111111108</c:v>
                </c:pt>
                <c:pt idx="174">
                  <c:v>0.41493055555555558</c:v>
                </c:pt>
                <c:pt idx="175">
                  <c:v>0.41562500000000002</c:v>
                </c:pt>
                <c:pt idx="176">
                  <c:v>0.41631944444444446</c:v>
                </c:pt>
                <c:pt idx="177">
                  <c:v>0.41701388888888885</c:v>
                </c:pt>
                <c:pt idx="178">
                  <c:v>0.41770833333333335</c:v>
                </c:pt>
                <c:pt idx="179">
                  <c:v>0.41840277777777773</c:v>
                </c:pt>
                <c:pt idx="180">
                  <c:v>0.41909722222222223</c:v>
                </c:pt>
                <c:pt idx="181">
                  <c:v>0.41979166666666662</c:v>
                </c:pt>
                <c:pt idx="182">
                  <c:v>0.42048611111111112</c:v>
                </c:pt>
                <c:pt idx="183">
                  <c:v>0.4211805555555555</c:v>
                </c:pt>
                <c:pt idx="184">
                  <c:v>0.421875</c:v>
                </c:pt>
                <c:pt idx="185">
                  <c:v>0.4225694444444445</c:v>
                </c:pt>
                <c:pt idx="186">
                  <c:v>0.42326388888888888</c:v>
                </c:pt>
                <c:pt idx="187">
                  <c:v>0.42395833333333338</c:v>
                </c:pt>
                <c:pt idx="188">
                  <c:v>0.42465277777777777</c:v>
                </c:pt>
                <c:pt idx="189">
                  <c:v>0.42534722222222227</c:v>
                </c:pt>
                <c:pt idx="190">
                  <c:v>0.42604166666666665</c:v>
                </c:pt>
                <c:pt idx="191">
                  <c:v>0.42673611111111115</c:v>
                </c:pt>
                <c:pt idx="192">
                  <c:v>0.42743055555555554</c:v>
                </c:pt>
                <c:pt idx="193">
                  <c:v>0.42812499999999998</c:v>
                </c:pt>
                <c:pt idx="194">
                  <c:v>0.42881944444444442</c:v>
                </c:pt>
                <c:pt idx="195">
                  <c:v>0.42951388888888892</c:v>
                </c:pt>
                <c:pt idx="196">
                  <c:v>0.4302083333333333</c:v>
                </c:pt>
                <c:pt idx="197">
                  <c:v>0.4309027777777778</c:v>
                </c:pt>
                <c:pt idx="198">
                  <c:v>0.43159722222222219</c:v>
                </c:pt>
                <c:pt idx="199">
                  <c:v>0.43229166666666669</c:v>
                </c:pt>
                <c:pt idx="200">
                  <c:v>0.43298611111111113</c:v>
                </c:pt>
                <c:pt idx="201">
                  <c:v>0.43368055555555557</c:v>
                </c:pt>
                <c:pt idx="202">
                  <c:v>0.43437500000000001</c:v>
                </c:pt>
                <c:pt idx="203">
                  <c:v>0.43506944444444445</c:v>
                </c:pt>
                <c:pt idx="204">
                  <c:v>0.4357638888888889</c:v>
                </c:pt>
                <c:pt idx="205">
                  <c:v>0.43645833333333334</c:v>
                </c:pt>
                <c:pt idx="206">
                  <c:v>0.43715277777777778</c:v>
                </c:pt>
                <c:pt idx="207">
                  <c:v>0.43784722222222222</c:v>
                </c:pt>
                <c:pt idx="208">
                  <c:v>0.43854166666666666</c:v>
                </c:pt>
                <c:pt idx="209">
                  <c:v>0.4392361111111111</c:v>
                </c:pt>
                <c:pt idx="210">
                  <c:v>0.43993055555555555</c:v>
                </c:pt>
                <c:pt idx="211">
                  <c:v>0.44062499999999999</c:v>
                </c:pt>
                <c:pt idx="212">
                  <c:v>0.44131944444444443</c:v>
                </c:pt>
                <c:pt idx="213">
                  <c:v>0.44201388888888887</c:v>
                </c:pt>
                <c:pt idx="214">
                  <c:v>0.44270833333333331</c:v>
                </c:pt>
                <c:pt idx="215">
                  <c:v>0.44340277777777781</c:v>
                </c:pt>
                <c:pt idx="216">
                  <c:v>0.4440972222222222</c:v>
                </c:pt>
                <c:pt idx="217">
                  <c:v>0.4447916666666667</c:v>
                </c:pt>
                <c:pt idx="218">
                  <c:v>0.44548611111111108</c:v>
                </c:pt>
                <c:pt idx="219">
                  <c:v>0.44618055555555558</c:v>
                </c:pt>
                <c:pt idx="220">
                  <c:v>0.44687500000000002</c:v>
                </c:pt>
                <c:pt idx="221">
                  <c:v>0.44756944444444446</c:v>
                </c:pt>
                <c:pt idx="222">
                  <c:v>0.44826388888888885</c:v>
                </c:pt>
                <c:pt idx="223">
                  <c:v>0.44895833333333335</c:v>
                </c:pt>
                <c:pt idx="224">
                  <c:v>0.44965277777777773</c:v>
                </c:pt>
                <c:pt idx="225">
                  <c:v>0.45034722222222223</c:v>
                </c:pt>
                <c:pt idx="226">
                  <c:v>0.45104166666666662</c:v>
                </c:pt>
                <c:pt idx="227">
                  <c:v>0.45173611111111112</c:v>
                </c:pt>
                <c:pt idx="228">
                  <c:v>0.4524305555555555</c:v>
                </c:pt>
                <c:pt idx="229">
                  <c:v>0.453125</c:v>
                </c:pt>
                <c:pt idx="230">
                  <c:v>0.4538194444444445</c:v>
                </c:pt>
                <c:pt idx="231">
                  <c:v>0.45451388888888888</c:v>
                </c:pt>
                <c:pt idx="232">
                  <c:v>0.45520833333333338</c:v>
                </c:pt>
                <c:pt idx="233">
                  <c:v>0.45590277777777777</c:v>
                </c:pt>
                <c:pt idx="234">
                  <c:v>0.45659722222222227</c:v>
                </c:pt>
                <c:pt idx="235">
                  <c:v>0.45729166666666665</c:v>
                </c:pt>
                <c:pt idx="236">
                  <c:v>0.45798611111111115</c:v>
                </c:pt>
                <c:pt idx="237">
                  <c:v>0.45868055555555554</c:v>
                </c:pt>
                <c:pt idx="238">
                  <c:v>0.45937499999999998</c:v>
                </c:pt>
                <c:pt idx="239">
                  <c:v>0.46006944444444442</c:v>
                </c:pt>
                <c:pt idx="240">
                  <c:v>0.46076388888888892</c:v>
                </c:pt>
                <c:pt idx="241">
                  <c:v>0.4614583333333333</c:v>
                </c:pt>
                <c:pt idx="242">
                  <c:v>0.4621527777777778</c:v>
                </c:pt>
                <c:pt idx="243">
                  <c:v>0.46284722222222219</c:v>
                </c:pt>
                <c:pt idx="244">
                  <c:v>0.46354166666666669</c:v>
                </c:pt>
                <c:pt idx="245">
                  <c:v>0.46423611111111113</c:v>
                </c:pt>
                <c:pt idx="246">
                  <c:v>0.46493055555555557</c:v>
                </c:pt>
                <c:pt idx="247">
                  <c:v>0.46562500000000001</c:v>
                </c:pt>
                <c:pt idx="248">
                  <c:v>0.46631944444444445</c:v>
                </c:pt>
                <c:pt idx="249">
                  <c:v>0.4670138888888889</c:v>
                </c:pt>
                <c:pt idx="250">
                  <c:v>0.46770833333333334</c:v>
                </c:pt>
                <c:pt idx="251">
                  <c:v>0.46840277777777778</c:v>
                </c:pt>
                <c:pt idx="252">
                  <c:v>0.46909722222222222</c:v>
                </c:pt>
                <c:pt idx="253">
                  <c:v>0.46979166666666666</c:v>
                </c:pt>
                <c:pt idx="254">
                  <c:v>0.4704861111111111</c:v>
                </c:pt>
                <c:pt idx="255">
                  <c:v>0.47118055555555555</c:v>
                </c:pt>
                <c:pt idx="256">
                  <c:v>0.47187499999999999</c:v>
                </c:pt>
                <c:pt idx="257">
                  <c:v>0.47256944444444443</c:v>
                </c:pt>
                <c:pt idx="258">
                  <c:v>0.47326388888888887</c:v>
                </c:pt>
                <c:pt idx="259">
                  <c:v>0.47395833333333331</c:v>
                </c:pt>
                <c:pt idx="260">
                  <c:v>0.47465277777777781</c:v>
                </c:pt>
                <c:pt idx="261">
                  <c:v>0.4753472222222222</c:v>
                </c:pt>
                <c:pt idx="262">
                  <c:v>0.4760416666666667</c:v>
                </c:pt>
                <c:pt idx="263">
                  <c:v>0.47673611111111108</c:v>
                </c:pt>
                <c:pt idx="264">
                  <c:v>0.47743055555555558</c:v>
                </c:pt>
                <c:pt idx="265">
                  <c:v>0.47812500000000002</c:v>
                </c:pt>
                <c:pt idx="266">
                  <c:v>0.47881944444444446</c:v>
                </c:pt>
                <c:pt idx="267">
                  <c:v>0.47951388888888885</c:v>
                </c:pt>
                <c:pt idx="268">
                  <c:v>0.48020833333333335</c:v>
                </c:pt>
                <c:pt idx="269">
                  <c:v>0.48090277777777773</c:v>
                </c:pt>
                <c:pt idx="270">
                  <c:v>0.48159722222222223</c:v>
                </c:pt>
                <c:pt idx="271">
                  <c:v>0.48229166666666662</c:v>
                </c:pt>
                <c:pt idx="272">
                  <c:v>0.48298611111111112</c:v>
                </c:pt>
                <c:pt idx="273">
                  <c:v>0.4836805555555555</c:v>
                </c:pt>
                <c:pt idx="274">
                  <c:v>0.484375</c:v>
                </c:pt>
                <c:pt idx="275">
                  <c:v>0.4850694444444445</c:v>
                </c:pt>
                <c:pt idx="276">
                  <c:v>0.48576388888888888</c:v>
                </c:pt>
                <c:pt idx="277">
                  <c:v>0.48645833333333338</c:v>
                </c:pt>
                <c:pt idx="278">
                  <c:v>0.48715277777777777</c:v>
                </c:pt>
                <c:pt idx="279">
                  <c:v>0.48784722222222227</c:v>
                </c:pt>
                <c:pt idx="280">
                  <c:v>0.48854166666666665</c:v>
                </c:pt>
                <c:pt idx="281">
                  <c:v>0.48923611111111115</c:v>
                </c:pt>
                <c:pt idx="282">
                  <c:v>0.48993055555555554</c:v>
                </c:pt>
                <c:pt idx="283">
                  <c:v>0.49062499999999998</c:v>
                </c:pt>
                <c:pt idx="284">
                  <c:v>0.49131944444444442</c:v>
                </c:pt>
                <c:pt idx="285">
                  <c:v>0.49201388888888892</c:v>
                </c:pt>
                <c:pt idx="286">
                  <c:v>0.4927083333333333</c:v>
                </c:pt>
                <c:pt idx="287">
                  <c:v>0.4934027777777778</c:v>
                </c:pt>
                <c:pt idx="288">
                  <c:v>0.49409722222222219</c:v>
                </c:pt>
                <c:pt idx="289">
                  <c:v>0.49479166666666669</c:v>
                </c:pt>
                <c:pt idx="290">
                  <c:v>0.49548611111111113</c:v>
                </c:pt>
                <c:pt idx="291">
                  <c:v>0.49618055555555557</c:v>
                </c:pt>
                <c:pt idx="292">
                  <c:v>0.49687500000000001</c:v>
                </c:pt>
                <c:pt idx="293">
                  <c:v>0.49756944444444445</c:v>
                </c:pt>
                <c:pt idx="294">
                  <c:v>0.4982638888888889</c:v>
                </c:pt>
                <c:pt idx="295">
                  <c:v>0.49895833333333334</c:v>
                </c:pt>
                <c:pt idx="296">
                  <c:v>0.49965277777777778</c:v>
                </c:pt>
                <c:pt idx="297">
                  <c:v>0.50034722222222217</c:v>
                </c:pt>
                <c:pt idx="298">
                  <c:v>0.50104166666666672</c:v>
                </c:pt>
                <c:pt idx="299">
                  <c:v>0.50173611111111105</c:v>
                </c:pt>
                <c:pt idx="300">
                  <c:v>0.5024305555555556</c:v>
                </c:pt>
                <c:pt idx="301">
                  <c:v>0.50312500000000004</c:v>
                </c:pt>
                <c:pt idx="302">
                  <c:v>0.50381944444444449</c:v>
                </c:pt>
                <c:pt idx="303">
                  <c:v>0.50451388888888882</c:v>
                </c:pt>
                <c:pt idx="304">
                  <c:v>0.50520833333333337</c:v>
                </c:pt>
                <c:pt idx="305">
                  <c:v>0.50590277777777781</c:v>
                </c:pt>
                <c:pt idx="306">
                  <c:v>0.50659722222222225</c:v>
                </c:pt>
                <c:pt idx="307">
                  <c:v>0.5072916666666667</c:v>
                </c:pt>
                <c:pt idx="308">
                  <c:v>0.50798611111111114</c:v>
                </c:pt>
                <c:pt idx="309">
                  <c:v>0.50868055555555558</c:v>
                </c:pt>
                <c:pt idx="310">
                  <c:v>0.50937500000000002</c:v>
                </c:pt>
                <c:pt idx="311">
                  <c:v>0.51006944444444446</c:v>
                </c:pt>
                <c:pt idx="312">
                  <c:v>0.51076388888888891</c:v>
                </c:pt>
                <c:pt idx="313">
                  <c:v>0.51145833333333335</c:v>
                </c:pt>
                <c:pt idx="314">
                  <c:v>0.51215277777777779</c:v>
                </c:pt>
                <c:pt idx="315">
                  <c:v>0.51284722222222223</c:v>
                </c:pt>
                <c:pt idx="316">
                  <c:v>0.51354166666666667</c:v>
                </c:pt>
                <c:pt idx="317">
                  <c:v>0.51423611111111112</c:v>
                </c:pt>
                <c:pt idx="318">
                  <c:v>0.51493055555555556</c:v>
                </c:pt>
                <c:pt idx="319">
                  <c:v>0.515625</c:v>
                </c:pt>
                <c:pt idx="320">
                  <c:v>0.51631944444444444</c:v>
                </c:pt>
                <c:pt idx="321">
                  <c:v>0.51701388888888888</c:v>
                </c:pt>
                <c:pt idx="322">
                  <c:v>0.51770833333333333</c:v>
                </c:pt>
                <c:pt idx="323">
                  <c:v>0.51840277777777777</c:v>
                </c:pt>
                <c:pt idx="324">
                  <c:v>0.51909722222222221</c:v>
                </c:pt>
                <c:pt idx="325">
                  <c:v>0.51979166666666665</c:v>
                </c:pt>
                <c:pt idx="326">
                  <c:v>0.52048611111111109</c:v>
                </c:pt>
                <c:pt idx="327">
                  <c:v>0.52118055555555554</c:v>
                </c:pt>
                <c:pt idx="328">
                  <c:v>0.52187499999999998</c:v>
                </c:pt>
                <c:pt idx="329">
                  <c:v>0.52256944444444442</c:v>
                </c:pt>
                <c:pt idx="330">
                  <c:v>0.52326388888888886</c:v>
                </c:pt>
                <c:pt idx="331">
                  <c:v>0.5239583333333333</c:v>
                </c:pt>
                <c:pt idx="332">
                  <c:v>0.52465277777777775</c:v>
                </c:pt>
                <c:pt idx="333">
                  <c:v>0.52534722222222219</c:v>
                </c:pt>
                <c:pt idx="334">
                  <c:v>0.52604166666666663</c:v>
                </c:pt>
                <c:pt idx="335">
                  <c:v>0.52673611111111118</c:v>
                </c:pt>
                <c:pt idx="336">
                  <c:v>0.52743055555555551</c:v>
                </c:pt>
                <c:pt idx="337">
                  <c:v>0.52812499999999996</c:v>
                </c:pt>
                <c:pt idx="338">
                  <c:v>0.5288194444444444</c:v>
                </c:pt>
                <c:pt idx="339">
                  <c:v>0.52951388888888895</c:v>
                </c:pt>
                <c:pt idx="340">
                  <c:v>0.53020833333333328</c:v>
                </c:pt>
                <c:pt idx="341">
                  <c:v>0.53090277777777783</c:v>
                </c:pt>
                <c:pt idx="342">
                  <c:v>0.53159722222222217</c:v>
                </c:pt>
                <c:pt idx="343">
                  <c:v>0.53229166666666672</c:v>
                </c:pt>
                <c:pt idx="344">
                  <c:v>0.53298611111111105</c:v>
                </c:pt>
                <c:pt idx="345">
                  <c:v>0.5336805555555556</c:v>
                </c:pt>
                <c:pt idx="346">
                  <c:v>0.53437500000000004</c:v>
                </c:pt>
                <c:pt idx="347">
                  <c:v>0.53506944444444449</c:v>
                </c:pt>
                <c:pt idx="348">
                  <c:v>0.53576388888888882</c:v>
                </c:pt>
                <c:pt idx="349">
                  <c:v>0.53645833333333337</c:v>
                </c:pt>
                <c:pt idx="350">
                  <c:v>0.53715277777777781</c:v>
                </c:pt>
                <c:pt idx="351">
                  <c:v>0.53784722222222225</c:v>
                </c:pt>
                <c:pt idx="352">
                  <c:v>0.5385416666666667</c:v>
                </c:pt>
                <c:pt idx="353">
                  <c:v>0.53923611111111114</c:v>
                </c:pt>
                <c:pt idx="354">
                  <c:v>0.53993055555555558</c:v>
                </c:pt>
                <c:pt idx="355">
                  <c:v>0.54062500000000002</c:v>
                </c:pt>
                <c:pt idx="356">
                  <c:v>0.54131944444444446</c:v>
                </c:pt>
                <c:pt idx="357">
                  <c:v>0.54201388888888891</c:v>
                </c:pt>
                <c:pt idx="358">
                  <c:v>0.54270833333333335</c:v>
                </c:pt>
                <c:pt idx="359">
                  <c:v>0.54340277777777779</c:v>
                </c:pt>
                <c:pt idx="360">
                  <c:v>0.54409722222222223</c:v>
                </c:pt>
                <c:pt idx="361">
                  <c:v>0.54479166666666667</c:v>
                </c:pt>
                <c:pt idx="362">
                  <c:v>0.54548611111111112</c:v>
                </c:pt>
                <c:pt idx="363">
                  <c:v>0.54618055555555556</c:v>
                </c:pt>
                <c:pt idx="364">
                  <c:v>0.546875</c:v>
                </c:pt>
                <c:pt idx="365">
                  <c:v>0.54756944444444444</c:v>
                </c:pt>
                <c:pt idx="366">
                  <c:v>0.54826388888888888</c:v>
                </c:pt>
                <c:pt idx="367">
                  <c:v>0.54895833333333333</c:v>
                </c:pt>
                <c:pt idx="368">
                  <c:v>0.54965277777777777</c:v>
                </c:pt>
                <c:pt idx="369">
                  <c:v>0.55034722222222221</c:v>
                </c:pt>
                <c:pt idx="370">
                  <c:v>0.55104166666666665</c:v>
                </c:pt>
                <c:pt idx="371">
                  <c:v>0.55173611111111109</c:v>
                </c:pt>
                <c:pt idx="372">
                  <c:v>0.55243055555555554</c:v>
                </c:pt>
                <c:pt idx="373">
                  <c:v>0.55312499999999998</c:v>
                </c:pt>
                <c:pt idx="374">
                  <c:v>0.55381944444444442</c:v>
                </c:pt>
                <c:pt idx="375">
                  <c:v>0.55451388888888886</c:v>
                </c:pt>
                <c:pt idx="376">
                  <c:v>0.5552083333333333</c:v>
                </c:pt>
                <c:pt idx="377">
                  <c:v>0.55590277777777775</c:v>
                </c:pt>
                <c:pt idx="378">
                  <c:v>0.55659722222222219</c:v>
                </c:pt>
                <c:pt idx="379">
                  <c:v>0.55729166666666663</c:v>
                </c:pt>
                <c:pt idx="380">
                  <c:v>0.55798611111111118</c:v>
                </c:pt>
                <c:pt idx="381">
                  <c:v>0.55868055555555551</c:v>
                </c:pt>
                <c:pt idx="382">
                  <c:v>0.55937499999999996</c:v>
                </c:pt>
                <c:pt idx="383">
                  <c:v>0.5600694444444444</c:v>
                </c:pt>
                <c:pt idx="384">
                  <c:v>0.56076388888888895</c:v>
                </c:pt>
                <c:pt idx="385">
                  <c:v>0.56145833333333328</c:v>
                </c:pt>
                <c:pt idx="386">
                  <c:v>0.56215277777777783</c:v>
                </c:pt>
                <c:pt idx="387">
                  <c:v>0.56284722222222217</c:v>
                </c:pt>
                <c:pt idx="388">
                  <c:v>0.56354166666666672</c:v>
                </c:pt>
                <c:pt idx="389">
                  <c:v>0.56423611111111105</c:v>
                </c:pt>
                <c:pt idx="390">
                  <c:v>0.5649305555555556</c:v>
                </c:pt>
                <c:pt idx="391">
                  <c:v>0.56562500000000004</c:v>
                </c:pt>
                <c:pt idx="392">
                  <c:v>0.56631944444444449</c:v>
                </c:pt>
                <c:pt idx="393">
                  <c:v>0.56701388888888882</c:v>
                </c:pt>
                <c:pt idx="394">
                  <c:v>0.56770833333333337</c:v>
                </c:pt>
                <c:pt idx="395">
                  <c:v>0.56840277777777781</c:v>
                </c:pt>
                <c:pt idx="396">
                  <c:v>0.56909722222222225</c:v>
                </c:pt>
                <c:pt idx="397">
                  <c:v>0.5697916666666667</c:v>
                </c:pt>
                <c:pt idx="398">
                  <c:v>0.57048611111111114</c:v>
                </c:pt>
                <c:pt idx="399">
                  <c:v>0.57118055555555558</c:v>
                </c:pt>
                <c:pt idx="400">
                  <c:v>0.57187500000000002</c:v>
                </c:pt>
                <c:pt idx="401">
                  <c:v>0.57256944444444446</c:v>
                </c:pt>
                <c:pt idx="402">
                  <c:v>0.57326388888888891</c:v>
                </c:pt>
                <c:pt idx="403">
                  <c:v>0.57395833333333335</c:v>
                </c:pt>
                <c:pt idx="404">
                  <c:v>0.57465277777777779</c:v>
                </c:pt>
                <c:pt idx="405">
                  <c:v>0.57534722222222223</c:v>
                </c:pt>
                <c:pt idx="406">
                  <c:v>0.57604166666666667</c:v>
                </c:pt>
                <c:pt idx="407">
                  <c:v>0.57673611111111112</c:v>
                </c:pt>
                <c:pt idx="408">
                  <c:v>0.57743055555555556</c:v>
                </c:pt>
                <c:pt idx="409">
                  <c:v>0.578125</c:v>
                </c:pt>
                <c:pt idx="410">
                  <c:v>0.57881944444444444</c:v>
                </c:pt>
                <c:pt idx="411">
                  <c:v>0.57951388888888888</c:v>
                </c:pt>
                <c:pt idx="412">
                  <c:v>0.58020833333333333</c:v>
                </c:pt>
                <c:pt idx="413">
                  <c:v>0.58090277777777777</c:v>
                </c:pt>
                <c:pt idx="414">
                  <c:v>0.58159722222222221</c:v>
                </c:pt>
                <c:pt idx="415">
                  <c:v>0.58229166666666665</c:v>
                </c:pt>
                <c:pt idx="416">
                  <c:v>0.58298611111111109</c:v>
                </c:pt>
                <c:pt idx="417">
                  <c:v>0.58368055555555554</c:v>
                </c:pt>
                <c:pt idx="418">
                  <c:v>0.58437499999999998</c:v>
                </c:pt>
                <c:pt idx="419">
                  <c:v>0.58506944444444442</c:v>
                </c:pt>
                <c:pt idx="420">
                  <c:v>0.58576388888888886</c:v>
                </c:pt>
                <c:pt idx="421">
                  <c:v>0.5864583333333333</c:v>
                </c:pt>
                <c:pt idx="422">
                  <c:v>0.58715277777777775</c:v>
                </c:pt>
                <c:pt idx="423">
                  <c:v>0.58784722222222219</c:v>
                </c:pt>
                <c:pt idx="424">
                  <c:v>0.58854166666666663</c:v>
                </c:pt>
                <c:pt idx="425">
                  <c:v>0.58923611111111118</c:v>
                </c:pt>
                <c:pt idx="426">
                  <c:v>0.58993055555555551</c:v>
                </c:pt>
                <c:pt idx="427">
                  <c:v>0.59062499999999996</c:v>
                </c:pt>
                <c:pt idx="428">
                  <c:v>0.5913194444444444</c:v>
                </c:pt>
                <c:pt idx="429">
                  <c:v>0.59201388888888895</c:v>
                </c:pt>
                <c:pt idx="430">
                  <c:v>0.59270833333333328</c:v>
                </c:pt>
                <c:pt idx="431">
                  <c:v>0.59340277777777783</c:v>
                </c:pt>
                <c:pt idx="432">
                  <c:v>0.59409722222222217</c:v>
                </c:pt>
                <c:pt idx="433">
                  <c:v>0.59479166666666672</c:v>
                </c:pt>
                <c:pt idx="434">
                  <c:v>0.59548611111111105</c:v>
                </c:pt>
                <c:pt idx="435">
                  <c:v>0.5961805555555556</c:v>
                </c:pt>
                <c:pt idx="436">
                  <c:v>0.59687500000000004</c:v>
                </c:pt>
                <c:pt idx="437">
                  <c:v>0.59756944444444449</c:v>
                </c:pt>
                <c:pt idx="438">
                  <c:v>0.59826388888888882</c:v>
                </c:pt>
                <c:pt idx="439">
                  <c:v>0.59895833333333337</c:v>
                </c:pt>
                <c:pt idx="440">
                  <c:v>0.59965277777777781</c:v>
                </c:pt>
                <c:pt idx="441">
                  <c:v>0.60034722222222225</c:v>
                </c:pt>
                <c:pt idx="442">
                  <c:v>0.6010416666666667</c:v>
                </c:pt>
                <c:pt idx="443">
                  <c:v>0.60173611111111114</c:v>
                </c:pt>
                <c:pt idx="444">
                  <c:v>0.60243055555555558</c:v>
                </c:pt>
                <c:pt idx="445">
                  <c:v>0.60312500000000002</c:v>
                </c:pt>
                <c:pt idx="446">
                  <c:v>0.60381944444444446</c:v>
                </c:pt>
                <c:pt idx="447">
                  <c:v>0.60451388888888891</c:v>
                </c:pt>
                <c:pt idx="448">
                  <c:v>0.60520833333333335</c:v>
                </c:pt>
                <c:pt idx="449">
                  <c:v>0.60590277777777779</c:v>
                </c:pt>
                <c:pt idx="450">
                  <c:v>0.60659722222222223</c:v>
                </c:pt>
                <c:pt idx="451">
                  <c:v>0.60729166666666667</c:v>
                </c:pt>
                <c:pt idx="452">
                  <c:v>0.60798611111111112</c:v>
                </c:pt>
                <c:pt idx="453">
                  <c:v>0.60868055555555556</c:v>
                </c:pt>
                <c:pt idx="454">
                  <c:v>0.609375</c:v>
                </c:pt>
                <c:pt idx="455">
                  <c:v>0.61006944444444444</c:v>
                </c:pt>
                <c:pt idx="456">
                  <c:v>0.61076388888888888</c:v>
                </c:pt>
                <c:pt idx="457">
                  <c:v>0.61145833333333333</c:v>
                </c:pt>
                <c:pt idx="458">
                  <c:v>0.61215277777777777</c:v>
                </c:pt>
                <c:pt idx="459">
                  <c:v>0.61284722222222221</c:v>
                </c:pt>
                <c:pt idx="460">
                  <c:v>0.61354166666666665</c:v>
                </c:pt>
                <c:pt idx="461">
                  <c:v>0.61423611111111109</c:v>
                </c:pt>
                <c:pt idx="462">
                  <c:v>0.61493055555555554</c:v>
                </c:pt>
                <c:pt idx="463">
                  <c:v>0.61562499999999998</c:v>
                </c:pt>
                <c:pt idx="464">
                  <c:v>0.61631944444444442</c:v>
                </c:pt>
                <c:pt idx="465">
                  <c:v>0.61701388888888886</c:v>
                </c:pt>
                <c:pt idx="466">
                  <c:v>0.6177083333333333</c:v>
                </c:pt>
                <c:pt idx="467">
                  <c:v>0.61840277777777775</c:v>
                </c:pt>
                <c:pt idx="468">
                  <c:v>0.61909722222222219</c:v>
                </c:pt>
                <c:pt idx="469">
                  <c:v>0.61979166666666663</c:v>
                </c:pt>
                <c:pt idx="470">
                  <c:v>0.62048611111111118</c:v>
                </c:pt>
                <c:pt idx="471">
                  <c:v>0.62118055555555551</c:v>
                </c:pt>
                <c:pt idx="472">
                  <c:v>0.62187499999999996</c:v>
                </c:pt>
                <c:pt idx="473">
                  <c:v>0.6225694444444444</c:v>
                </c:pt>
                <c:pt idx="474">
                  <c:v>0.62326388888888895</c:v>
                </c:pt>
                <c:pt idx="475">
                  <c:v>0.62395833333333328</c:v>
                </c:pt>
                <c:pt idx="476">
                  <c:v>0.62465277777777783</c:v>
                </c:pt>
                <c:pt idx="477">
                  <c:v>0.62534722222222217</c:v>
                </c:pt>
                <c:pt idx="478">
                  <c:v>0.62604166666666672</c:v>
                </c:pt>
                <c:pt idx="479">
                  <c:v>0.62673611111111105</c:v>
                </c:pt>
                <c:pt idx="480">
                  <c:v>0.6274305555555556</c:v>
                </c:pt>
                <c:pt idx="481">
                  <c:v>0.62812500000000004</c:v>
                </c:pt>
                <c:pt idx="482">
                  <c:v>0.62881944444444449</c:v>
                </c:pt>
                <c:pt idx="483">
                  <c:v>0.62951388888888882</c:v>
                </c:pt>
                <c:pt idx="484">
                  <c:v>0.63020833333333337</c:v>
                </c:pt>
                <c:pt idx="485">
                  <c:v>0.63090277777777781</c:v>
                </c:pt>
                <c:pt idx="486">
                  <c:v>0.63159722222222225</c:v>
                </c:pt>
                <c:pt idx="487">
                  <c:v>0.6322916666666667</c:v>
                </c:pt>
                <c:pt idx="488">
                  <c:v>0.63298611111111114</c:v>
                </c:pt>
                <c:pt idx="489">
                  <c:v>0.63368055555555558</c:v>
                </c:pt>
                <c:pt idx="490">
                  <c:v>0.63437500000000002</c:v>
                </c:pt>
                <c:pt idx="491">
                  <c:v>0.63506944444444446</c:v>
                </c:pt>
                <c:pt idx="492">
                  <c:v>0.63576388888888891</c:v>
                </c:pt>
                <c:pt idx="493">
                  <c:v>0.63645833333333335</c:v>
                </c:pt>
                <c:pt idx="494">
                  <c:v>0.63715277777777779</c:v>
                </c:pt>
                <c:pt idx="495">
                  <c:v>0.63784722222222223</c:v>
                </c:pt>
                <c:pt idx="496">
                  <c:v>0.63854166666666667</c:v>
                </c:pt>
                <c:pt idx="497">
                  <c:v>0.63923611111111112</c:v>
                </c:pt>
                <c:pt idx="498">
                  <c:v>0.63993055555555556</c:v>
                </c:pt>
                <c:pt idx="499">
                  <c:v>0.640625</c:v>
                </c:pt>
                <c:pt idx="500">
                  <c:v>0.64131944444444444</c:v>
                </c:pt>
                <c:pt idx="501">
                  <c:v>0.64201388888888888</c:v>
                </c:pt>
                <c:pt idx="502">
                  <c:v>0.64270833333333333</c:v>
                </c:pt>
                <c:pt idx="503">
                  <c:v>0.64340277777777777</c:v>
                </c:pt>
                <c:pt idx="504">
                  <c:v>0.64409722222222221</c:v>
                </c:pt>
                <c:pt idx="505">
                  <c:v>0.64479166666666665</c:v>
                </c:pt>
                <c:pt idx="506">
                  <c:v>0.64548611111111109</c:v>
                </c:pt>
                <c:pt idx="507">
                  <c:v>0.64618055555555554</c:v>
                </c:pt>
                <c:pt idx="508">
                  <c:v>0.64687499999999998</c:v>
                </c:pt>
                <c:pt idx="509">
                  <c:v>0.64756944444444442</c:v>
                </c:pt>
                <c:pt idx="510">
                  <c:v>0.64826388888888886</c:v>
                </c:pt>
                <c:pt idx="511">
                  <c:v>0.6489583333333333</c:v>
                </c:pt>
                <c:pt idx="512">
                  <c:v>0.64965277777777775</c:v>
                </c:pt>
                <c:pt idx="513">
                  <c:v>0.65034722222222219</c:v>
                </c:pt>
                <c:pt idx="514">
                  <c:v>0.65104166666666663</c:v>
                </c:pt>
                <c:pt idx="515">
                  <c:v>0.65173611111111118</c:v>
                </c:pt>
                <c:pt idx="516">
                  <c:v>0.65243055555555551</c:v>
                </c:pt>
                <c:pt idx="517">
                  <c:v>0.65312499999999996</c:v>
                </c:pt>
                <c:pt idx="518">
                  <c:v>0.6538194444444444</c:v>
                </c:pt>
                <c:pt idx="519">
                  <c:v>0.65451388888888895</c:v>
                </c:pt>
                <c:pt idx="520">
                  <c:v>0.65520833333333328</c:v>
                </c:pt>
                <c:pt idx="521">
                  <c:v>0.65590277777777783</c:v>
                </c:pt>
                <c:pt idx="522">
                  <c:v>0.65659722222222217</c:v>
                </c:pt>
                <c:pt idx="523">
                  <c:v>0.65729166666666672</c:v>
                </c:pt>
                <c:pt idx="524">
                  <c:v>0.65798611111111105</c:v>
                </c:pt>
                <c:pt idx="525">
                  <c:v>0.6586805555555556</c:v>
                </c:pt>
                <c:pt idx="526">
                  <c:v>0.65937500000000004</c:v>
                </c:pt>
                <c:pt idx="527">
                  <c:v>0.66006944444444449</c:v>
                </c:pt>
                <c:pt idx="528">
                  <c:v>0.66076388888888882</c:v>
                </c:pt>
                <c:pt idx="529">
                  <c:v>0.66145833333333337</c:v>
                </c:pt>
                <c:pt idx="530">
                  <c:v>0.66215277777777781</c:v>
                </c:pt>
                <c:pt idx="531">
                  <c:v>0.66284722222222225</c:v>
                </c:pt>
                <c:pt idx="532">
                  <c:v>0.6635416666666667</c:v>
                </c:pt>
                <c:pt idx="533">
                  <c:v>0.66423611111111114</c:v>
                </c:pt>
                <c:pt idx="534">
                  <c:v>0.66493055555555558</c:v>
                </c:pt>
                <c:pt idx="535">
                  <c:v>0.66562500000000002</c:v>
                </c:pt>
                <c:pt idx="536">
                  <c:v>0.66631944444444446</c:v>
                </c:pt>
                <c:pt idx="537">
                  <c:v>0.66701388888888891</c:v>
                </c:pt>
                <c:pt idx="538">
                  <c:v>0.66770833333333324</c:v>
                </c:pt>
                <c:pt idx="539">
                  <c:v>0.66840277777777779</c:v>
                </c:pt>
                <c:pt idx="540">
                  <c:v>0.66909722222222223</c:v>
                </c:pt>
                <c:pt idx="541">
                  <c:v>0.66979166666666667</c:v>
                </c:pt>
                <c:pt idx="542">
                  <c:v>0.67048611111111101</c:v>
                </c:pt>
                <c:pt idx="543">
                  <c:v>0.67118055555555556</c:v>
                </c:pt>
                <c:pt idx="544">
                  <c:v>0.671875</c:v>
                </c:pt>
                <c:pt idx="545">
                  <c:v>0.67256944444444444</c:v>
                </c:pt>
                <c:pt idx="546">
                  <c:v>0.67326388888888899</c:v>
                </c:pt>
                <c:pt idx="547">
                  <c:v>0.67395833333333333</c:v>
                </c:pt>
                <c:pt idx="548">
                  <c:v>0.67465277777777777</c:v>
                </c:pt>
                <c:pt idx="549">
                  <c:v>0.67534722222222221</c:v>
                </c:pt>
                <c:pt idx="550">
                  <c:v>0.67604166666666676</c:v>
                </c:pt>
                <c:pt idx="551">
                  <c:v>0.67673611111111109</c:v>
                </c:pt>
                <c:pt idx="552">
                  <c:v>0.67743055555555554</c:v>
                </c:pt>
                <c:pt idx="553">
                  <c:v>0.67812499999999998</c:v>
                </c:pt>
                <c:pt idx="554">
                  <c:v>0.67881944444444453</c:v>
                </c:pt>
                <c:pt idx="555">
                  <c:v>0.67951388888888886</c:v>
                </c:pt>
                <c:pt idx="556">
                  <c:v>0.6802083333333333</c:v>
                </c:pt>
                <c:pt idx="557">
                  <c:v>0.68090277777777775</c:v>
                </c:pt>
              </c:numCache>
            </c:numRef>
          </c:cat>
          <c:val>
            <c:numRef>
              <c:f>Test!$C$2:$C$559</c:f>
              <c:numCache>
                <c:formatCode>General</c:formatCode>
                <c:ptCount val="558"/>
                <c:pt idx="0">
                  <c:v>697</c:v>
                </c:pt>
                <c:pt idx="1">
                  <c:v>685</c:v>
                </c:pt>
                <c:pt idx="2">
                  <c:v>685</c:v>
                </c:pt>
                <c:pt idx="3">
                  <c:v>693</c:v>
                </c:pt>
                <c:pt idx="4">
                  <c:v>682</c:v>
                </c:pt>
                <c:pt idx="5">
                  <c:v>682</c:v>
                </c:pt>
                <c:pt idx="6">
                  <c:v>677</c:v>
                </c:pt>
                <c:pt idx="7">
                  <c:v>696</c:v>
                </c:pt>
                <c:pt idx="8">
                  <c:v>689</c:v>
                </c:pt>
                <c:pt idx="9">
                  <c:v>687</c:v>
                </c:pt>
                <c:pt idx="10">
                  <c:v>678</c:v>
                </c:pt>
                <c:pt idx="11">
                  <c:v>680</c:v>
                </c:pt>
                <c:pt idx="12">
                  <c:v>689</c:v>
                </c:pt>
                <c:pt idx="13">
                  <c:v>693</c:v>
                </c:pt>
                <c:pt idx="14">
                  <c:v>710</c:v>
                </c:pt>
                <c:pt idx="15">
                  <c:v>727</c:v>
                </c:pt>
                <c:pt idx="16">
                  <c:v>733</c:v>
                </c:pt>
                <c:pt idx="17">
                  <c:v>738</c:v>
                </c:pt>
                <c:pt idx="18">
                  <c:v>739</c:v>
                </c:pt>
                <c:pt idx="19">
                  <c:v>750</c:v>
                </c:pt>
                <c:pt idx="20">
                  <c:v>754</c:v>
                </c:pt>
                <c:pt idx="21">
                  <c:v>751</c:v>
                </c:pt>
                <c:pt idx="22">
                  <c:v>746</c:v>
                </c:pt>
                <c:pt idx="23">
                  <c:v>724</c:v>
                </c:pt>
                <c:pt idx="24">
                  <c:v>651</c:v>
                </c:pt>
                <c:pt idx="25">
                  <c:v>635</c:v>
                </c:pt>
                <c:pt idx="26">
                  <c:v>628</c:v>
                </c:pt>
                <c:pt idx="27">
                  <c:v>645</c:v>
                </c:pt>
                <c:pt idx="28">
                  <c:v>680</c:v>
                </c:pt>
                <c:pt idx="29">
                  <c:v>738</c:v>
                </c:pt>
                <c:pt idx="30">
                  <c:v>770</c:v>
                </c:pt>
                <c:pt idx="31">
                  <c:v>790</c:v>
                </c:pt>
                <c:pt idx="32">
                  <c:v>799</c:v>
                </c:pt>
                <c:pt idx="33">
                  <c:v>819</c:v>
                </c:pt>
                <c:pt idx="34">
                  <c:v>854</c:v>
                </c:pt>
                <c:pt idx="35">
                  <c:v>949</c:v>
                </c:pt>
                <c:pt idx="36">
                  <c:v>981</c:v>
                </c:pt>
                <c:pt idx="37">
                  <c:v>1028</c:v>
                </c:pt>
                <c:pt idx="38">
                  <c:v>1056</c:v>
                </c:pt>
                <c:pt idx="39">
                  <c:v>1089</c:v>
                </c:pt>
                <c:pt idx="40">
                  <c:v>1139</c:v>
                </c:pt>
                <c:pt idx="41">
                  <c:v>1176</c:v>
                </c:pt>
                <c:pt idx="42">
                  <c:v>1221</c:v>
                </c:pt>
                <c:pt idx="43">
                  <c:v>1241</c:v>
                </c:pt>
                <c:pt idx="44">
                  <c:v>1273</c:v>
                </c:pt>
                <c:pt idx="45">
                  <c:v>1303</c:v>
                </c:pt>
                <c:pt idx="46">
                  <c:v>1332</c:v>
                </c:pt>
                <c:pt idx="47">
                  <c:v>1373</c:v>
                </c:pt>
                <c:pt idx="48">
                  <c:v>1420</c:v>
                </c:pt>
                <c:pt idx="49">
                  <c:v>1442</c:v>
                </c:pt>
                <c:pt idx="50">
                  <c:v>1471</c:v>
                </c:pt>
                <c:pt idx="51">
                  <c:v>1503</c:v>
                </c:pt>
                <c:pt idx="52">
                  <c:v>1559</c:v>
                </c:pt>
                <c:pt idx="53">
                  <c:v>1599</c:v>
                </c:pt>
                <c:pt idx="54">
                  <c:v>1640</c:v>
                </c:pt>
                <c:pt idx="55">
                  <c:v>1661</c:v>
                </c:pt>
                <c:pt idx="56">
                  <c:v>1684</c:v>
                </c:pt>
                <c:pt idx="57">
                  <c:v>1731</c:v>
                </c:pt>
                <c:pt idx="58">
                  <c:v>1749</c:v>
                </c:pt>
                <c:pt idx="59">
                  <c:v>1787</c:v>
                </c:pt>
                <c:pt idx="60">
                  <c:v>1816</c:v>
                </c:pt>
                <c:pt idx="61">
                  <c:v>1844</c:v>
                </c:pt>
                <c:pt idx="62">
                  <c:v>1889</c:v>
                </c:pt>
                <c:pt idx="63">
                  <c:v>1917</c:v>
                </c:pt>
                <c:pt idx="64">
                  <c:v>1941</c:v>
                </c:pt>
                <c:pt idx="65">
                  <c:v>1962</c:v>
                </c:pt>
                <c:pt idx="66">
                  <c:v>1989</c:v>
                </c:pt>
                <c:pt idx="67">
                  <c:v>2025</c:v>
                </c:pt>
                <c:pt idx="68">
                  <c:v>2058</c:v>
                </c:pt>
                <c:pt idx="69">
                  <c:v>2083</c:v>
                </c:pt>
                <c:pt idx="70">
                  <c:v>2112</c:v>
                </c:pt>
                <c:pt idx="71">
                  <c:v>2122</c:v>
                </c:pt>
                <c:pt idx="72">
                  <c:v>2157</c:v>
                </c:pt>
                <c:pt idx="73">
                  <c:v>2175</c:v>
                </c:pt>
                <c:pt idx="74">
                  <c:v>2183</c:v>
                </c:pt>
                <c:pt idx="75">
                  <c:v>1838</c:v>
                </c:pt>
                <c:pt idx="76">
                  <c:v>1561</c:v>
                </c:pt>
                <c:pt idx="77">
                  <c:v>1454</c:v>
                </c:pt>
                <c:pt idx="78">
                  <c:v>1277</c:v>
                </c:pt>
                <c:pt idx="79">
                  <c:v>1212</c:v>
                </c:pt>
                <c:pt idx="80">
                  <c:v>1154</c:v>
                </c:pt>
                <c:pt idx="81">
                  <c:v>1192</c:v>
                </c:pt>
                <c:pt idx="82">
                  <c:v>1176</c:v>
                </c:pt>
                <c:pt idx="83">
                  <c:v>1190</c:v>
                </c:pt>
                <c:pt idx="84">
                  <c:v>1207</c:v>
                </c:pt>
                <c:pt idx="85">
                  <c:v>1220</c:v>
                </c:pt>
                <c:pt idx="86">
                  <c:v>1251</c:v>
                </c:pt>
                <c:pt idx="87">
                  <c:v>1273</c:v>
                </c:pt>
                <c:pt idx="88">
                  <c:v>1303</c:v>
                </c:pt>
                <c:pt idx="89">
                  <c:v>1302</c:v>
                </c:pt>
                <c:pt idx="90">
                  <c:v>1308</c:v>
                </c:pt>
                <c:pt idx="91">
                  <c:v>1325</c:v>
                </c:pt>
                <c:pt idx="92">
                  <c:v>1345</c:v>
                </c:pt>
                <c:pt idx="93">
                  <c:v>1376</c:v>
                </c:pt>
                <c:pt idx="94">
                  <c:v>1401</c:v>
                </c:pt>
                <c:pt idx="95">
                  <c:v>1377</c:v>
                </c:pt>
                <c:pt idx="96">
                  <c:v>1399</c:v>
                </c:pt>
                <c:pt idx="97">
                  <c:v>1415</c:v>
                </c:pt>
                <c:pt idx="98">
                  <c:v>1422</c:v>
                </c:pt>
                <c:pt idx="99">
                  <c:v>1454</c:v>
                </c:pt>
                <c:pt idx="100">
                  <c:v>1465</c:v>
                </c:pt>
                <c:pt idx="101">
                  <c:v>1486</c:v>
                </c:pt>
                <c:pt idx="102">
                  <c:v>1510</c:v>
                </c:pt>
                <c:pt idx="103">
                  <c:v>1532</c:v>
                </c:pt>
                <c:pt idx="104">
                  <c:v>1548</c:v>
                </c:pt>
                <c:pt idx="105">
                  <c:v>1562</c:v>
                </c:pt>
                <c:pt idx="106">
                  <c:v>1576</c:v>
                </c:pt>
                <c:pt idx="107">
                  <c:v>1591</c:v>
                </c:pt>
                <c:pt idx="108">
                  <c:v>1569</c:v>
                </c:pt>
                <c:pt idx="109">
                  <c:v>1575</c:v>
                </c:pt>
                <c:pt idx="110">
                  <c:v>1599</c:v>
                </c:pt>
                <c:pt idx="111">
                  <c:v>1652</c:v>
                </c:pt>
                <c:pt idx="112">
                  <c:v>1685</c:v>
                </c:pt>
                <c:pt idx="113">
                  <c:v>1677</c:v>
                </c:pt>
                <c:pt idx="114">
                  <c:v>1696</c:v>
                </c:pt>
                <c:pt idx="115">
                  <c:v>1745</c:v>
                </c:pt>
                <c:pt idx="116">
                  <c:v>1753</c:v>
                </c:pt>
                <c:pt idx="117">
                  <c:v>1792</c:v>
                </c:pt>
                <c:pt idx="118">
                  <c:v>1802</c:v>
                </c:pt>
                <c:pt idx="119">
                  <c:v>1836</c:v>
                </c:pt>
                <c:pt idx="120">
                  <c:v>1835</c:v>
                </c:pt>
                <c:pt idx="121">
                  <c:v>1855</c:v>
                </c:pt>
                <c:pt idx="122">
                  <c:v>1876</c:v>
                </c:pt>
                <c:pt idx="123">
                  <c:v>1890</c:v>
                </c:pt>
                <c:pt idx="124">
                  <c:v>1777</c:v>
                </c:pt>
                <c:pt idx="125">
                  <c:v>1550</c:v>
                </c:pt>
                <c:pt idx="126">
                  <c:v>1432</c:v>
                </c:pt>
                <c:pt idx="127">
                  <c:v>1376</c:v>
                </c:pt>
                <c:pt idx="128">
                  <c:v>1305</c:v>
                </c:pt>
                <c:pt idx="129">
                  <c:v>1335</c:v>
                </c:pt>
                <c:pt idx="130">
                  <c:v>1327</c:v>
                </c:pt>
                <c:pt idx="131">
                  <c:v>1359</c:v>
                </c:pt>
                <c:pt idx="132">
                  <c:v>1376</c:v>
                </c:pt>
                <c:pt idx="133">
                  <c:v>1409</c:v>
                </c:pt>
                <c:pt idx="134">
                  <c:v>1422</c:v>
                </c:pt>
                <c:pt idx="135">
                  <c:v>1421</c:v>
                </c:pt>
                <c:pt idx="136">
                  <c:v>1437</c:v>
                </c:pt>
                <c:pt idx="137">
                  <c:v>1465</c:v>
                </c:pt>
                <c:pt idx="138">
                  <c:v>1502</c:v>
                </c:pt>
                <c:pt idx="139">
                  <c:v>1540</c:v>
                </c:pt>
                <c:pt idx="140">
                  <c:v>1550</c:v>
                </c:pt>
                <c:pt idx="141">
                  <c:v>1572</c:v>
                </c:pt>
                <c:pt idx="142">
                  <c:v>1582</c:v>
                </c:pt>
                <c:pt idx="143">
                  <c:v>1589</c:v>
                </c:pt>
                <c:pt idx="144">
                  <c:v>1611</c:v>
                </c:pt>
                <c:pt idx="145">
                  <c:v>1610</c:v>
                </c:pt>
                <c:pt idx="146">
                  <c:v>1613</c:v>
                </c:pt>
                <c:pt idx="147">
                  <c:v>1631</c:v>
                </c:pt>
                <c:pt idx="148">
                  <c:v>1656</c:v>
                </c:pt>
                <c:pt idx="149">
                  <c:v>1673</c:v>
                </c:pt>
                <c:pt idx="150">
                  <c:v>1691</c:v>
                </c:pt>
                <c:pt idx="151">
                  <c:v>1701</c:v>
                </c:pt>
                <c:pt idx="152">
                  <c:v>1718</c:v>
                </c:pt>
                <c:pt idx="153">
                  <c:v>1743</c:v>
                </c:pt>
                <c:pt idx="154">
                  <c:v>1758</c:v>
                </c:pt>
                <c:pt idx="155">
                  <c:v>1769</c:v>
                </c:pt>
                <c:pt idx="156">
                  <c:v>1794</c:v>
                </c:pt>
                <c:pt idx="157">
                  <c:v>1821</c:v>
                </c:pt>
                <c:pt idx="158">
                  <c:v>1841</c:v>
                </c:pt>
                <c:pt idx="159">
                  <c:v>1849</c:v>
                </c:pt>
                <c:pt idx="160">
                  <c:v>1860</c:v>
                </c:pt>
                <c:pt idx="161">
                  <c:v>1889</c:v>
                </c:pt>
                <c:pt idx="162">
                  <c:v>1899</c:v>
                </c:pt>
                <c:pt idx="163">
                  <c:v>1907</c:v>
                </c:pt>
                <c:pt idx="164">
                  <c:v>1927</c:v>
                </c:pt>
                <c:pt idx="165">
                  <c:v>1937</c:v>
                </c:pt>
                <c:pt idx="166">
                  <c:v>1954</c:v>
                </c:pt>
                <c:pt idx="167">
                  <c:v>1965</c:v>
                </c:pt>
                <c:pt idx="168">
                  <c:v>1992</c:v>
                </c:pt>
                <c:pt idx="169">
                  <c:v>2022</c:v>
                </c:pt>
                <c:pt idx="170">
                  <c:v>2046</c:v>
                </c:pt>
                <c:pt idx="171">
                  <c:v>2068</c:v>
                </c:pt>
                <c:pt idx="172">
                  <c:v>2085</c:v>
                </c:pt>
                <c:pt idx="173">
                  <c:v>2096</c:v>
                </c:pt>
                <c:pt idx="174">
                  <c:v>2130</c:v>
                </c:pt>
                <c:pt idx="175">
                  <c:v>2144</c:v>
                </c:pt>
                <c:pt idx="176">
                  <c:v>2168</c:v>
                </c:pt>
                <c:pt idx="177">
                  <c:v>2171</c:v>
                </c:pt>
                <c:pt idx="178">
                  <c:v>2099</c:v>
                </c:pt>
                <c:pt idx="179">
                  <c:v>2093</c:v>
                </c:pt>
                <c:pt idx="180">
                  <c:v>2110</c:v>
                </c:pt>
                <c:pt idx="181">
                  <c:v>2116</c:v>
                </c:pt>
                <c:pt idx="182">
                  <c:v>2117</c:v>
                </c:pt>
                <c:pt idx="183">
                  <c:v>2110</c:v>
                </c:pt>
                <c:pt idx="184">
                  <c:v>2110</c:v>
                </c:pt>
                <c:pt idx="185">
                  <c:v>2110</c:v>
                </c:pt>
                <c:pt idx="186">
                  <c:v>2113</c:v>
                </c:pt>
                <c:pt idx="187">
                  <c:v>2111</c:v>
                </c:pt>
                <c:pt idx="188">
                  <c:v>2096</c:v>
                </c:pt>
                <c:pt idx="189">
                  <c:v>2105</c:v>
                </c:pt>
                <c:pt idx="190">
                  <c:v>2063</c:v>
                </c:pt>
                <c:pt idx="191">
                  <c:v>2031</c:v>
                </c:pt>
                <c:pt idx="192">
                  <c:v>2031</c:v>
                </c:pt>
                <c:pt idx="193">
                  <c:v>1959</c:v>
                </c:pt>
                <c:pt idx="194">
                  <c:v>1645</c:v>
                </c:pt>
                <c:pt idx="195">
                  <c:v>1438</c:v>
                </c:pt>
                <c:pt idx="196">
                  <c:v>1262</c:v>
                </c:pt>
                <c:pt idx="197">
                  <c:v>1142</c:v>
                </c:pt>
                <c:pt idx="198">
                  <c:v>1063</c:v>
                </c:pt>
                <c:pt idx="199">
                  <c:v>992</c:v>
                </c:pt>
                <c:pt idx="200">
                  <c:v>958</c:v>
                </c:pt>
                <c:pt idx="201">
                  <c:v>928</c:v>
                </c:pt>
                <c:pt idx="202">
                  <c:v>894</c:v>
                </c:pt>
                <c:pt idx="203">
                  <c:v>888</c:v>
                </c:pt>
                <c:pt idx="204">
                  <c:v>884</c:v>
                </c:pt>
                <c:pt idx="205">
                  <c:v>870</c:v>
                </c:pt>
                <c:pt idx="206">
                  <c:v>885</c:v>
                </c:pt>
                <c:pt idx="207">
                  <c:v>891</c:v>
                </c:pt>
                <c:pt idx="208">
                  <c:v>941</c:v>
                </c:pt>
                <c:pt idx="209">
                  <c:v>938</c:v>
                </c:pt>
                <c:pt idx="210">
                  <c:v>917</c:v>
                </c:pt>
                <c:pt idx="211">
                  <c:v>924</c:v>
                </c:pt>
                <c:pt idx="212">
                  <c:v>909</c:v>
                </c:pt>
                <c:pt idx="213">
                  <c:v>903</c:v>
                </c:pt>
                <c:pt idx="214">
                  <c:v>897</c:v>
                </c:pt>
                <c:pt idx="215">
                  <c:v>901</c:v>
                </c:pt>
                <c:pt idx="216">
                  <c:v>898</c:v>
                </c:pt>
                <c:pt idx="217">
                  <c:v>899</c:v>
                </c:pt>
                <c:pt idx="218">
                  <c:v>889</c:v>
                </c:pt>
                <c:pt idx="219">
                  <c:v>893</c:v>
                </c:pt>
                <c:pt idx="220">
                  <c:v>876</c:v>
                </c:pt>
                <c:pt idx="221">
                  <c:v>881</c:v>
                </c:pt>
                <c:pt idx="222">
                  <c:v>885</c:v>
                </c:pt>
                <c:pt idx="223">
                  <c:v>878</c:v>
                </c:pt>
                <c:pt idx="224">
                  <c:v>885</c:v>
                </c:pt>
                <c:pt idx="225">
                  <c:v>881</c:v>
                </c:pt>
                <c:pt idx="226">
                  <c:v>877</c:v>
                </c:pt>
                <c:pt idx="227">
                  <c:v>879</c:v>
                </c:pt>
                <c:pt idx="228">
                  <c:v>882</c:v>
                </c:pt>
                <c:pt idx="229">
                  <c:v>883</c:v>
                </c:pt>
                <c:pt idx="230">
                  <c:v>879</c:v>
                </c:pt>
                <c:pt idx="231">
                  <c:v>887</c:v>
                </c:pt>
                <c:pt idx="232">
                  <c:v>874</c:v>
                </c:pt>
                <c:pt idx="233">
                  <c:v>878</c:v>
                </c:pt>
                <c:pt idx="234">
                  <c:v>877</c:v>
                </c:pt>
                <c:pt idx="235">
                  <c:v>877</c:v>
                </c:pt>
                <c:pt idx="236">
                  <c:v>964</c:v>
                </c:pt>
                <c:pt idx="237">
                  <c:v>945</c:v>
                </c:pt>
                <c:pt idx="238">
                  <c:v>973</c:v>
                </c:pt>
                <c:pt idx="239">
                  <c:v>1030</c:v>
                </c:pt>
                <c:pt idx="240">
                  <c:v>1078</c:v>
                </c:pt>
                <c:pt idx="241">
                  <c:v>1123</c:v>
                </c:pt>
                <c:pt idx="242">
                  <c:v>1161</c:v>
                </c:pt>
                <c:pt idx="243">
                  <c:v>1198</c:v>
                </c:pt>
                <c:pt idx="244">
                  <c:v>1245</c:v>
                </c:pt>
                <c:pt idx="245">
                  <c:v>1291</c:v>
                </c:pt>
                <c:pt idx="246">
                  <c:v>1325</c:v>
                </c:pt>
                <c:pt idx="247">
                  <c:v>1384</c:v>
                </c:pt>
                <c:pt idx="248">
                  <c:v>1432</c:v>
                </c:pt>
                <c:pt idx="249">
                  <c:v>1464</c:v>
                </c:pt>
                <c:pt idx="250">
                  <c:v>1493</c:v>
                </c:pt>
                <c:pt idx="251">
                  <c:v>1540</c:v>
                </c:pt>
                <c:pt idx="252">
                  <c:v>1583</c:v>
                </c:pt>
                <c:pt idx="253">
                  <c:v>1608</c:v>
                </c:pt>
                <c:pt idx="254">
                  <c:v>1645</c:v>
                </c:pt>
                <c:pt idx="255">
                  <c:v>1682</c:v>
                </c:pt>
                <c:pt idx="256">
                  <c:v>1716</c:v>
                </c:pt>
                <c:pt idx="257">
                  <c:v>1747</c:v>
                </c:pt>
                <c:pt idx="258">
                  <c:v>1770</c:v>
                </c:pt>
                <c:pt idx="259">
                  <c:v>1801</c:v>
                </c:pt>
                <c:pt idx="260">
                  <c:v>1826</c:v>
                </c:pt>
                <c:pt idx="261">
                  <c:v>1864</c:v>
                </c:pt>
                <c:pt idx="262">
                  <c:v>1885</c:v>
                </c:pt>
                <c:pt idx="263">
                  <c:v>1897</c:v>
                </c:pt>
                <c:pt idx="264">
                  <c:v>1915</c:v>
                </c:pt>
                <c:pt idx="265">
                  <c:v>1950</c:v>
                </c:pt>
                <c:pt idx="266">
                  <c:v>1979</c:v>
                </c:pt>
                <c:pt idx="267">
                  <c:v>1996</c:v>
                </c:pt>
                <c:pt idx="268">
                  <c:v>2007</c:v>
                </c:pt>
                <c:pt idx="269">
                  <c:v>2031</c:v>
                </c:pt>
                <c:pt idx="270">
                  <c:v>2061</c:v>
                </c:pt>
                <c:pt idx="271">
                  <c:v>2085</c:v>
                </c:pt>
                <c:pt idx="272">
                  <c:v>2110</c:v>
                </c:pt>
                <c:pt idx="273">
                  <c:v>2133</c:v>
                </c:pt>
                <c:pt idx="274">
                  <c:v>2169</c:v>
                </c:pt>
                <c:pt idx="275">
                  <c:v>2205</c:v>
                </c:pt>
                <c:pt idx="276">
                  <c:v>2230</c:v>
                </c:pt>
                <c:pt idx="277">
                  <c:v>2244</c:v>
                </c:pt>
                <c:pt idx="278">
                  <c:v>2270</c:v>
                </c:pt>
                <c:pt idx="279">
                  <c:v>2289</c:v>
                </c:pt>
                <c:pt idx="280">
                  <c:v>2317</c:v>
                </c:pt>
                <c:pt idx="281">
                  <c:v>2041</c:v>
                </c:pt>
                <c:pt idx="282">
                  <c:v>1902</c:v>
                </c:pt>
                <c:pt idx="283">
                  <c:v>1721</c:v>
                </c:pt>
                <c:pt idx="284">
                  <c:v>1589</c:v>
                </c:pt>
                <c:pt idx="285">
                  <c:v>1475</c:v>
                </c:pt>
                <c:pt idx="286">
                  <c:v>1389</c:v>
                </c:pt>
                <c:pt idx="287">
                  <c:v>1326</c:v>
                </c:pt>
                <c:pt idx="288">
                  <c:v>1259</c:v>
                </c:pt>
                <c:pt idx="289">
                  <c:v>1224</c:v>
                </c:pt>
                <c:pt idx="290">
                  <c:v>1193</c:v>
                </c:pt>
                <c:pt idx="291">
                  <c:v>1173</c:v>
                </c:pt>
                <c:pt idx="292">
                  <c:v>1154</c:v>
                </c:pt>
                <c:pt idx="293">
                  <c:v>1087</c:v>
                </c:pt>
                <c:pt idx="294">
                  <c:v>1033</c:v>
                </c:pt>
                <c:pt idx="295">
                  <c:v>975</c:v>
                </c:pt>
                <c:pt idx="296">
                  <c:v>919</c:v>
                </c:pt>
                <c:pt idx="297">
                  <c:v>885</c:v>
                </c:pt>
                <c:pt idx="298">
                  <c:v>846</c:v>
                </c:pt>
                <c:pt idx="299">
                  <c:v>826</c:v>
                </c:pt>
                <c:pt idx="300">
                  <c:v>818</c:v>
                </c:pt>
                <c:pt idx="301">
                  <c:v>818</c:v>
                </c:pt>
                <c:pt idx="302">
                  <c:v>806</c:v>
                </c:pt>
                <c:pt idx="303">
                  <c:v>803</c:v>
                </c:pt>
                <c:pt idx="304">
                  <c:v>809</c:v>
                </c:pt>
                <c:pt idx="305">
                  <c:v>822</c:v>
                </c:pt>
                <c:pt idx="306">
                  <c:v>824</c:v>
                </c:pt>
                <c:pt idx="307">
                  <c:v>837</c:v>
                </c:pt>
                <c:pt idx="308">
                  <c:v>845</c:v>
                </c:pt>
                <c:pt idx="309">
                  <c:v>837</c:v>
                </c:pt>
                <c:pt idx="310">
                  <c:v>834</c:v>
                </c:pt>
                <c:pt idx="311">
                  <c:v>829</c:v>
                </c:pt>
                <c:pt idx="312">
                  <c:v>821</c:v>
                </c:pt>
                <c:pt idx="313">
                  <c:v>820</c:v>
                </c:pt>
                <c:pt idx="314">
                  <c:v>823</c:v>
                </c:pt>
                <c:pt idx="315">
                  <c:v>819</c:v>
                </c:pt>
                <c:pt idx="316">
                  <c:v>808</c:v>
                </c:pt>
                <c:pt idx="317">
                  <c:v>815</c:v>
                </c:pt>
                <c:pt idx="318">
                  <c:v>807</c:v>
                </c:pt>
                <c:pt idx="319">
                  <c:v>804</c:v>
                </c:pt>
                <c:pt idx="320">
                  <c:v>808</c:v>
                </c:pt>
                <c:pt idx="321">
                  <c:v>803</c:v>
                </c:pt>
                <c:pt idx="322">
                  <c:v>803</c:v>
                </c:pt>
                <c:pt idx="323">
                  <c:v>798</c:v>
                </c:pt>
                <c:pt idx="324">
                  <c:v>807</c:v>
                </c:pt>
                <c:pt idx="325">
                  <c:v>794</c:v>
                </c:pt>
                <c:pt idx="326">
                  <c:v>793</c:v>
                </c:pt>
                <c:pt idx="327">
                  <c:v>792</c:v>
                </c:pt>
                <c:pt idx="328">
                  <c:v>797</c:v>
                </c:pt>
                <c:pt idx="329">
                  <c:v>798</c:v>
                </c:pt>
                <c:pt idx="330">
                  <c:v>789</c:v>
                </c:pt>
                <c:pt idx="331">
                  <c:v>788</c:v>
                </c:pt>
                <c:pt idx="332">
                  <c:v>795</c:v>
                </c:pt>
                <c:pt idx="333">
                  <c:v>793</c:v>
                </c:pt>
                <c:pt idx="334">
                  <c:v>790</c:v>
                </c:pt>
                <c:pt idx="335">
                  <c:v>795</c:v>
                </c:pt>
                <c:pt idx="336">
                  <c:v>790</c:v>
                </c:pt>
                <c:pt idx="337">
                  <c:v>795</c:v>
                </c:pt>
                <c:pt idx="338">
                  <c:v>786</c:v>
                </c:pt>
                <c:pt idx="339">
                  <c:v>787</c:v>
                </c:pt>
                <c:pt idx="340">
                  <c:v>784</c:v>
                </c:pt>
                <c:pt idx="341">
                  <c:v>782</c:v>
                </c:pt>
                <c:pt idx="342">
                  <c:v>788</c:v>
                </c:pt>
                <c:pt idx="343">
                  <c:v>793</c:v>
                </c:pt>
                <c:pt idx="344">
                  <c:v>788</c:v>
                </c:pt>
                <c:pt idx="345">
                  <c:v>784</c:v>
                </c:pt>
                <c:pt idx="346">
                  <c:v>784</c:v>
                </c:pt>
                <c:pt idx="347">
                  <c:v>789</c:v>
                </c:pt>
                <c:pt idx="348">
                  <c:v>789</c:v>
                </c:pt>
                <c:pt idx="349">
                  <c:v>784</c:v>
                </c:pt>
                <c:pt idx="350">
                  <c:v>792</c:v>
                </c:pt>
                <c:pt idx="351">
                  <c:v>793</c:v>
                </c:pt>
                <c:pt idx="352">
                  <c:v>787</c:v>
                </c:pt>
                <c:pt idx="353">
                  <c:v>793</c:v>
                </c:pt>
                <c:pt idx="354">
                  <c:v>792</c:v>
                </c:pt>
                <c:pt idx="355">
                  <c:v>787</c:v>
                </c:pt>
                <c:pt idx="356">
                  <c:v>785</c:v>
                </c:pt>
                <c:pt idx="357">
                  <c:v>788</c:v>
                </c:pt>
                <c:pt idx="358">
                  <c:v>786</c:v>
                </c:pt>
                <c:pt idx="359">
                  <c:v>794</c:v>
                </c:pt>
                <c:pt idx="360">
                  <c:v>785</c:v>
                </c:pt>
                <c:pt idx="361">
                  <c:v>789</c:v>
                </c:pt>
                <c:pt idx="362">
                  <c:v>781</c:v>
                </c:pt>
                <c:pt idx="363">
                  <c:v>790</c:v>
                </c:pt>
                <c:pt idx="364">
                  <c:v>784</c:v>
                </c:pt>
                <c:pt idx="365">
                  <c:v>778</c:v>
                </c:pt>
                <c:pt idx="366">
                  <c:v>788</c:v>
                </c:pt>
                <c:pt idx="367">
                  <c:v>792</c:v>
                </c:pt>
                <c:pt idx="368">
                  <c:v>787</c:v>
                </c:pt>
                <c:pt idx="369">
                  <c:v>782</c:v>
                </c:pt>
                <c:pt idx="370">
                  <c:v>784</c:v>
                </c:pt>
                <c:pt idx="371">
                  <c:v>786</c:v>
                </c:pt>
                <c:pt idx="372">
                  <c:v>787</c:v>
                </c:pt>
                <c:pt idx="373">
                  <c:v>786</c:v>
                </c:pt>
                <c:pt idx="374">
                  <c:v>791</c:v>
                </c:pt>
                <c:pt idx="375">
                  <c:v>788</c:v>
                </c:pt>
                <c:pt idx="376">
                  <c:v>788</c:v>
                </c:pt>
                <c:pt idx="377">
                  <c:v>788</c:v>
                </c:pt>
                <c:pt idx="378">
                  <c:v>795</c:v>
                </c:pt>
                <c:pt idx="379">
                  <c:v>786</c:v>
                </c:pt>
                <c:pt idx="380">
                  <c:v>789</c:v>
                </c:pt>
                <c:pt idx="381">
                  <c:v>789</c:v>
                </c:pt>
                <c:pt idx="382">
                  <c:v>788</c:v>
                </c:pt>
                <c:pt idx="383">
                  <c:v>783</c:v>
                </c:pt>
                <c:pt idx="384">
                  <c:v>786</c:v>
                </c:pt>
                <c:pt idx="385">
                  <c:v>793</c:v>
                </c:pt>
                <c:pt idx="386">
                  <c:v>792</c:v>
                </c:pt>
                <c:pt idx="387">
                  <c:v>788</c:v>
                </c:pt>
                <c:pt idx="388">
                  <c:v>781</c:v>
                </c:pt>
                <c:pt idx="389">
                  <c:v>784</c:v>
                </c:pt>
                <c:pt idx="390">
                  <c:v>781</c:v>
                </c:pt>
                <c:pt idx="391">
                  <c:v>782</c:v>
                </c:pt>
                <c:pt idx="392">
                  <c:v>784</c:v>
                </c:pt>
                <c:pt idx="393">
                  <c:v>779</c:v>
                </c:pt>
                <c:pt idx="394">
                  <c:v>787</c:v>
                </c:pt>
                <c:pt idx="395">
                  <c:v>784</c:v>
                </c:pt>
                <c:pt idx="396">
                  <c:v>784</c:v>
                </c:pt>
                <c:pt idx="397">
                  <c:v>787</c:v>
                </c:pt>
                <c:pt idx="398">
                  <c:v>779</c:v>
                </c:pt>
                <c:pt idx="399">
                  <c:v>752</c:v>
                </c:pt>
                <c:pt idx="400">
                  <c:v>757</c:v>
                </c:pt>
                <c:pt idx="401">
                  <c:v>768</c:v>
                </c:pt>
                <c:pt idx="402">
                  <c:v>800</c:v>
                </c:pt>
                <c:pt idx="403">
                  <c:v>791</c:v>
                </c:pt>
                <c:pt idx="404">
                  <c:v>793</c:v>
                </c:pt>
                <c:pt idx="405">
                  <c:v>787</c:v>
                </c:pt>
                <c:pt idx="406">
                  <c:v>764</c:v>
                </c:pt>
                <c:pt idx="407">
                  <c:v>764</c:v>
                </c:pt>
                <c:pt idx="408">
                  <c:v>748</c:v>
                </c:pt>
                <c:pt idx="409">
                  <c:v>739</c:v>
                </c:pt>
                <c:pt idx="410">
                  <c:v>755</c:v>
                </c:pt>
                <c:pt idx="411">
                  <c:v>744</c:v>
                </c:pt>
                <c:pt idx="412">
                  <c:v>722</c:v>
                </c:pt>
                <c:pt idx="413">
                  <c:v>741</c:v>
                </c:pt>
                <c:pt idx="414">
                  <c:v>748</c:v>
                </c:pt>
                <c:pt idx="415">
                  <c:v>767</c:v>
                </c:pt>
                <c:pt idx="416">
                  <c:v>780</c:v>
                </c:pt>
                <c:pt idx="417">
                  <c:v>846</c:v>
                </c:pt>
                <c:pt idx="418">
                  <c:v>898</c:v>
                </c:pt>
                <c:pt idx="419">
                  <c:v>946</c:v>
                </c:pt>
                <c:pt idx="420">
                  <c:v>995</c:v>
                </c:pt>
                <c:pt idx="421">
                  <c:v>1021</c:v>
                </c:pt>
                <c:pt idx="422">
                  <c:v>1053</c:v>
                </c:pt>
                <c:pt idx="423">
                  <c:v>1101</c:v>
                </c:pt>
                <c:pt idx="424">
                  <c:v>1147</c:v>
                </c:pt>
                <c:pt idx="425">
                  <c:v>1185</c:v>
                </c:pt>
                <c:pt idx="426">
                  <c:v>1196</c:v>
                </c:pt>
                <c:pt idx="427">
                  <c:v>1239</c:v>
                </c:pt>
                <c:pt idx="428">
                  <c:v>1280</c:v>
                </c:pt>
                <c:pt idx="429">
                  <c:v>1335</c:v>
                </c:pt>
                <c:pt idx="430">
                  <c:v>1363</c:v>
                </c:pt>
                <c:pt idx="431">
                  <c:v>1402</c:v>
                </c:pt>
                <c:pt idx="432">
                  <c:v>1453</c:v>
                </c:pt>
                <c:pt idx="433">
                  <c:v>1479</c:v>
                </c:pt>
                <c:pt idx="434">
                  <c:v>1513</c:v>
                </c:pt>
                <c:pt idx="435">
                  <c:v>1547</c:v>
                </c:pt>
                <c:pt idx="436">
                  <c:v>1595</c:v>
                </c:pt>
                <c:pt idx="437">
                  <c:v>1638</c:v>
                </c:pt>
                <c:pt idx="438">
                  <c:v>1692</c:v>
                </c:pt>
                <c:pt idx="439">
                  <c:v>1713</c:v>
                </c:pt>
                <c:pt idx="440">
                  <c:v>1757</c:v>
                </c:pt>
                <c:pt idx="441">
                  <c:v>1776</c:v>
                </c:pt>
                <c:pt idx="442">
                  <c:v>1796</c:v>
                </c:pt>
                <c:pt idx="443">
                  <c:v>1858</c:v>
                </c:pt>
                <c:pt idx="444">
                  <c:v>1862</c:v>
                </c:pt>
                <c:pt idx="445">
                  <c:v>1921</c:v>
                </c:pt>
                <c:pt idx="446">
                  <c:v>1960</c:v>
                </c:pt>
                <c:pt idx="447">
                  <c:v>1986</c:v>
                </c:pt>
                <c:pt idx="448">
                  <c:v>2029</c:v>
                </c:pt>
                <c:pt idx="449">
                  <c:v>1973</c:v>
                </c:pt>
                <c:pt idx="450">
                  <c:v>1805</c:v>
                </c:pt>
                <c:pt idx="451">
                  <c:v>1613</c:v>
                </c:pt>
                <c:pt idx="452">
                  <c:v>1474</c:v>
                </c:pt>
                <c:pt idx="453">
                  <c:v>1407</c:v>
                </c:pt>
                <c:pt idx="454">
                  <c:v>1373</c:v>
                </c:pt>
                <c:pt idx="455">
                  <c:v>1341</c:v>
                </c:pt>
                <c:pt idx="456">
                  <c:v>1319</c:v>
                </c:pt>
                <c:pt idx="457">
                  <c:v>1252</c:v>
                </c:pt>
                <c:pt idx="458">
                  <c:v>1172</c:v>
                </c:pt>
                <c:pt idx="459">
                  <c:v>1082</c:v>
                </c:pt>
                <c:pt idx="460">
                  <c:v>1020</c:v>
                </c:pt>
                <c:pt idx="461">
                  <c:v>985</c:v>
                </c:pt>
                <c:pt idx="462">
                  <c:v>928</c:v>
                </c:pt>
                <c:pt idx="463">
                  <c:v>924</c:v>
                </c:pt>
                <c:pt idx="464">
                  <c:v>885</c:v>
                </c:pt>
                <c:pt idx="465">
                  <c:v>880</c:v>
                </c:pt>
                <c:pt idx="466">
                  <c:v>839</c:v>
                </c:pt>
                <c:pt idx="467">
                  <c:v>823</c:v>
                </c:pt>
                <c:pt idx="468">
                  <c:v>810</c:v>
                </c:pt>
                <c:pt idx="469">
                  <c:v>814</c:v>
                </c:pt>
                <c:pt idx="470">
                  <c:v>863</c:v>
                </c:pt>
                <c:pt idx="471">
                  <c:v>900</c:v>
                </c:pt>
                <c:pt idx="472">
                  <c:v>948</c:v>
                </c:pt>
                <c:pt idx="473">
                  <c:v>985</c:v>
                </c:pt>
                <c:pt idx="474">
                  <c:v>1032</c:v>
                </c:pt>
                <c:pt idx="475">
                  <c:v>1057</c:v>
                </c:pt>
                <c:pt idx="476">
                  <c:v>1085</c:v>
                </c:pt>
                <c:pt idx="477">
                  <c:v>1117</c:v>
                </c:pt>
                <c:pt idx="478">
                  <c:v>1142</c:v>
                </c:pt>
                <c:pt idx="479">
                  <c:v>1174</c:v>
                </c:pt>
                <c:pt idx="480">
                  <c:v>1223</c:v>
                </c:pt>
                <c:pt idx="481">
                  <c:v>1265</c:v>
                </c:pt>
                <c:pt idx="482">
                  <c:v>1284</c:v>
                </c:pt>
                <c:pt idx="483">
                  <c:v>1329</c:v>
                </c:pt>
                <c:pt idx="484">
                  <c:v>1365</c:v>
                </c:pt>
                <c:pt idx="485">
                  <c:v>1413</c:v>
                </c:pt>
                <c:pt idx="486">
                  <c:v>1445</c:v>
                </c:pt>
                <c:pt idx="487">
                  <c:v>1472</c:v>
                </c:pt>
                <c:pt idx="488">
                  <c:v>1516</c:v>
                </c:pt>
                <c:pt idx="489">
                  <c:v>1547</c:v>
                </c:pt>
                <c:pt idx="490">
                  <c:v>1572</c:v>
                </c:pt>
                <c:pt idx="491">
                  <c:v>1616</c:v>
                </c:pt>
                <c:pt idx="492">
                  <c:v>1643</c:v>
                </c:pt>
                <c:pt idx="493">
                  <c:v>1672</c:v>
                </c:pt>
                <c:pt idx="494">
                  <c:v>1705</c:v>
                </c:pt>
                <c:pt idx="495">
                  <c:v>1737</c:v>
                </c:pt>
                <c:pt idx="496">
                  <c:v>1771</c:v>
                </c:pt>
                <c:pt idx="497">
                  <c:v>1800</c:v>
                </c:pt>
                <c:pt idx="498">
                  <c:v>1839</c:v>
                </c:pt>
                <c:pt idx="499">
                  <c:v>1863</c:v>
                </c:pt>
                <c:pt idx="500">
                  <c:v>1899</c:v>
                </c:pt>
                <c:pt idx="501">
                  <c:v>1906</c:v>
                </c:pt>
                <c:pt idx="502">
                  <c:v>1881</c:v>
                </c:pt>
                <c:pt idx="503">
                  <c:v>1854</c:v>
                </c:pt>
                <c:pt idx="504">
                  <c:v>1602</c:v>
                </c:pt>
                <c:pt idx="505">
                  <c:v>1387</c:v>
                </c:pt>
                <c:pt idx="506">
                  <c:v>1256</c:v>
                </c:pt>
                <c:pt idx="507">
                  <c:v>1128</c:v>
                </c:pt>
                <c:pt idx="508">
                  <c:v>1047</c:v>
                </c:pt>
                <c:pt idx="509">
                  <c:v>993</c:v>
                </c:pt>
                <c:pt idx="510">
                  <c:v>944</c:v>
                </c:pt>
                <c:pt idx="511">
                  <c:v>898</c:v>
                </c:pt>
                <c:pt idx="512">
                  <c:v>871</c:v>
                </c:pt>
                <c:pt idx="513">
                  <c:v>866</c:v>
                </c:pt>
                <c:pt idx="514">
                  <c:v>852</c:v>
                </c:pt>
                <c:pt idx="515">
                  <c:v>864</c:v>
                </c:pt>
                <c:pt idx="516">
                  <c:v>900</c:v>
                </c:pt>
                <c:pt idx="517">
                  <c:v>947</c:v>
                </c:pt>
                <c:pt idx="518">
                  <c:v>992</c:v>
                </c:pt>
                <c:pt idx="519">
                  <c:v>1037</c:v>
                </c:pt>
                <c:pt idx="520">
                  <c:v>1077</c:v>
                </c:pt>
                <c:pt idx="521">
                  <c:v>1123</c:v>
                </c:pt>
                <c:pt idx="522">
                  <c:v>1148</c:v>
                </c:pt>
                <c:pt idx="523">
                  <c:v>1175</c:v>
                </c:pt>
                <c:pt idx="524">
                  <c:v>1200</c:v>
                </c:pt>
                <c:pt idx="525">
                  <c:v>1226</c:v>
                </c:pt>
                <c:pt idx="526">
                  <c:v>1271</c:v>
                </c:pt>
                <c:pt idx="527">
                  <c:v>1293</c:v>
                </c:pt>
                <c:pt idx="528">
                  <c:v>1321</c:v>
                </c:pt>
                <c:pt idx="529">
                  <c:v>1353</c:v>
                </c:pt>
                <c:pt idx="530">
                  <c:v>1390</c:v>
                </c:pt>
                <c:pt idx="531">
                  <c:v>1412</c:v>
                </c:pt>
                <c:pt idx="532">
                  <c:v>1447</c:v>
                </c:pt>
                <c:pt idx="533">
                  <c:v>1483</c:v>
                </c:pt>
                <c:pt idx="534">
                  <c:v>1509</c:v>
                </c:pt>
                <c:pt idx="535">
                  <c:v>1541</c:v>
                </c:pt>
                <c:pt idx="536">
                  <c:v>1586</c:v>
                </c:pt>
                <c:pt idx="537">
                  <c:v>1616</c:v>
                </c:pt>
                <c:pt idx="538">
                  <c:v>1635</c:v>
                </c:pt>
                <c:pt idx="539">
                  <c:v>1678</c:v>
                </c:pt>
                <c:pt idx="540">
                  <c:v>1708</c:v>
                </c:pt>
                <c:pt idx="541">
                  <c:v>1745</c:v>
                </c:pt>
                <c:pt idx="542">
                  <c:v>1766</c:v>
                </c:pt>
                <c:pt idx="543">
                  <c:v>1798</c:v>
                </c:pt>
                <c:pt idx="544">
                  <c:v>1838</c:v>
                </c:pt>
                <c:pt idx="545">
                  <c:v>1861</c:v>
                </c:pt>
                <c:pt idx="546">
                  <c:v>1892</c:v>
                </c:pt>
                <c:pt idx="547">
                  <c:v>1928</c:v>
                </c:pt>
                <c:pt idx="548">
                  <c:v>1963</c:v>
                </c:pt>
                <c:pt idx="549">
                  <c:v>1986</c:v>
                </c:pt>
                <c:pt idx="550">
                  <c:v>2030</c:v>
                </c:pt>
                <c:pt idx="551">
                  <c:v>2062</c:v>
                </c:pt>
                <c:pt idx="552">
                  <c:v>2100</c:v>
                </c:pt>
                <c:pt idx="553">
                  <c:v>2140</c:v>
                </c:pt>
                <c:pt idx="554">
                  <c:v>2179</c:v>
                </c:pt>
                <c:pt idx="555">
                  <c:v>2200</c:v>
                </c:pt>
                <c:pt idx="556">
                  <c:v>2236</c:v>
                </c:pt>
                <c:pt idx="557">
                  <c:v>2267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6D-4911-A7EB-FF2314838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314679432"/>
        <c:axId val="314677472"/>
      </c:lineChart>
      <c:lineChart>
        <c:grouping val="stacked"/>
        <c:varyColors val="0"/>
        <c:ser>
          <c:idx val="1"/>
          <c:order val="1"/>
          <c:spPr>
            <a:ln w="19430"/>
          </c:spPr>
          <c:dPt>
            <c:idx val="265"/>
            <c:bubble3D val="0"/>
            <c:spPr>
              <a:ln w="9715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56D-4911-A7EB-FF2314838ED2}"/>
              </c:ext>
            </c:extLst>
          </c:dPt>
          <c:dPt>
            <c:idx val="315"/>
            <c:bubble3D val="0"/>
            <c:spPr>
              <a:ln w="9715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56D-4911-A7EB-FF2314838ED2}"/>
              </c:ext>
            </c:extLst>
          </c:dPt>
          <c:dPt>
            <c:idx val="330"/>
            <c:marker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</c:marker>
            <c:bubble3D val="0"/>
            <c:spPr>
              <a:ln w="1943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56D-4911-A7EB-FF2314838ED2}"/>
              </c:ext>
            </c:extLst>
          </c:dPt>
          <c:dPt>
            <c:idx val="366"/>
            <c:bubble3D val="0"/>
            <c:spPr>
              <a:ln w="9715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56D-4911-A7EB-FF2314838ED2}"/>
              </c:ext>
            </c:extLst>
          </c:dPt>
          <c:dPt>
            <c:idx val="401"/>
            <c:marker>
              <c:spPr>
                <a:ln w="9715"/>
              </c:spPr>
            </c:marker>
            <c:bubble3D val="0"/>
            <c:spPr>
              <a:ln w="9715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56D-4911-A7EB-FF2314838ED2}"/>
              </c:ext>
            </c:extLst>
          </c:dPt>
          <c:cat>
            <c:numRef>
              <c:f>Test!$B$2:$B$559</c:f>
              <c:numCache>
                <c:formatCode>hh:mm:ss</c:formatCode>
                <c:ptCount val="558"/>
                <c:pt idx="0">
                  <c:v>0.29409722222222223</c:v>
                </c:pt>
                <c:pt idx="1">
                  <c:v>0.29479166666666667</c:v>
                </c:pt>
                <c:pt idx="2">
                  <c:v>0.29548611111111112</c:v>
                </c:pt>
                <c:pt idx="3">
                  <c:v>0.29618055555555556</c:v>
                </c:pt>
                <c:pt idx="4">
                  <c:v>0.296875</c:v>
                </c:pt>
                <c:pt idx="5">
                  <c:v>0.29756944444444444</c:v>
                </c:pt>
                <c:pt idx="6">
                  <c:v>0.29826388888888888</c:v>
                </c:pt>
                <c:pt idx="7">
                  <c:v>0.29895833333333333</c:v>
                </c:pt>
                <c:pt idx="8">
                  <c:v>0.29965277777777777</c:v>
                </c:pt>
                <c:pt idx="9">
                  <c:v>0.30034722222222221</c:v>
                </c:pt>
                <c:pt idx="10">
                  <c:v>0.30104166666666665</c:v>
                </c:pt>
                <c:pt idx="11">
                  <c:v>0.30173611111111109</c:v>
                </c:pt>
                <c:pt idx="12">
                  <c:v>0.30243055555555559</c:v>
                </c:pt>
                <c:pt idx="13">
                  <c:v>0.30312499999999998</c:v>
                </c:pt>
                <c:pt idx="14">
                  <c:v>0.30381944444444448</c:v>
                </c:pt>
                <c:pt idx="15">
                  <c:v>0.30451388888888892</c:v>
                </c:pt>
                <c:pt idx="16">
                  <c:v>0.30520833333333336</c:v>
                </c:pt>
                <c:pt idx="17">
                  <c:v>0.3059027777777778</c:v>
                </c:pt>
                <c:pt idx="18">
                  <c:v>0.30659722222222224</c:v>
                </c:pt>
                <c:pt idx="19">
                  <c:v>0.30729166666666669</c:v>
                </c:pt>
                <c:pt idx="20">
                  <c:v>0.30798611111111113</c:v>
                </c:pt>
                <c:pt idx="21">
                  <c:v>0.30868055555555557</c:v>
                </c:pt>
                <c:pt idx="22">
                  <c:v>0.30937500000000001</c:v>
                </c:pt>
                <c:pt idx="23">
                  <c:v>0.31006944444444445</c:v>
                </c:pt>
                <c:pt idx="24">
                  <c:v>0.3107638888888889</c:v>
                </c:pt>
                <c:pt idx="25">
                  <c:v>0.31145833333333334</c:v>
                </c:pt>
                <c:pt idx="26">
                  <c:v>0.31215277777777778</c:v>
                </c:pt>
                <c:pt idx="27">
                  <c:v>0.31284722222222222</c:v>
                </c:pt>
                <c:pt idx="28">
                  <c:v>0.31354166666666666</c:v>
                </c:pt>
                <c:pt idx="29">
                  <c:v>0.3142361111111111</c:v>
                </c:pt>
                <c:pt idx="30">
                  <c:v>0.31493055555555555</c:v>
                </c:pt>
                <c:pt idx="31">
                  <c:v>0.31562499999999999</c:v>
                </c:pt>
                <c:pt idx="32">
                  <c:v>0.31631944444444443</c:v>
                </c:pt>
                <c:pt idx="33">
                  <c:v>0.31701388888888887</c:v>
                </c:pt>
                <c:pt idx="34">
                  <c:v>0.31770833333333331</c:v>
                </c:pt>
                <c:pt idx="35">
                  <c:v>0.31840277777777776</c:v>
                </c:pt>
                <c:pt idx="36">
                  <c:v>0.3190972222222222</c:v>
                </c:pt>
                <c:pt idx="37">
                  <c:v>0.31979166666666664</c:v>
                </c:pt>
                <c:pt idx="38">
                  <c:v>0.32048611111111108</c:v>
                </c:pt>
                <c:pt idx="39">
                  <c:v>0.32118055555555552</c:v>
                </c:pt>
                <c:pt idx="40">
                  <c:v>0.32187500000000002</c:v>
                </c:pt>
                <c:pt idx="41">
                  <c:v>0.32256944444444446</c:v>
                </c:pt>
                <c:pt idx="42">
                  <c:v>0.32326388888888885</c:v>
                </c:pt>
                <c:pt idx="43">
                  <c:v>0.32395833333333335</c:v>
                </c:pt>
                <c:pt idx="44">
                  <c:v>0.32465277777777779</c:v>
                </c:pt>
                <c:pt idx="45">
                  <c:v>0.32534722222222223</c:v>
                </c:pt>
                <c:pt idx="46">
                  <c:v>0.32604166666666667</c:v>
                </c:pt>
                <c:pt idx="47">
                  <c:v>0.32673611111111112</c:v>
                </c:pt>
                <c:pt idx="48">
                  <c:v>0.32743055555555556</c:v>
                </c:pt>
                <c:pt idx="49">
                  <c:v>0.328125</c:v>
                </c:pt>
                <c:pt idx="50">
                  <c:v>0.32881944444444444</c:v>
                </c:pt>
                <c:pt idx="51">
                  <c:v>0.32951388888888888</c:v>
                </c:pt>
                <c:pt idx="52">
                  <c:v>0.33020833333333333</c:v>
                </c:pt>
                <c:pt idx="53">
                  <c:v>0.33090277777777777</c:v>
                </c:pt>
                <c:pt idx="54">
                  <c:v>0.33159722222222221</c:v>
                </c:pt>
                <c:pt idx="55">
                  <c:v>0.33229166666666665</c:v>
                </c:pt>
                <c:pt idx="56">
                  <c:v>0.33298611111111115</c:v>
                </c:pt>
                <c:pt idx="57">
                  <c:v>0.33368055555555554</c:v>
                </c:pt>
                <c:pt idx="58">
                  <c:v>0.33437499999999998</c:v>
                </c:pt>
                <c:pt idx="59">
                  <c:v>0.33506944444444442</c:v>
                </c:pt>
                <c:pt idx="60">
                  <c:v>0.33576388888888892</c:v>
                </c:pt>
                <c:pt idx="61">
                  <c:v>0.3364583333333333</c:v>
                </c:pt>
                <c:pt idx="62">
                  <c:v>0.3371527777777778</c:v>
                </c:pt>
                <c:pt idx="63">
                  <c:v>0.33784722222222219</c:v>
                </c:pt>
                <c:pt idx="64">
                  <c:v>0.33854166666666669</c:v>
                </c:pt>
                <c:pt idx="65">
                  <c:v>0.33923611111111113</c:v>
                </c:pt>
                <c:pt idx="66">
                  <c:v>0.33993055555555557</c:v>
                </c:pt>
                <c:pt idx="67">
                  <c:v>0.34062500000000001</c:v>
                </c:pt>
                <c:pt idx="68">
                  <c:v>0.34131944444444445</c:v>
                </c:pt>
                <c:pt idx="69">
                  <c:v>0.3420138888888889</c:v>
                </c:pt>
                <c:pt idx="70">
                  <c:v>0.34270833333333334</c:v>
                </c:pt>
                <c:pt idx="71">
                  <c:v>0.34340277777777778</c:v>
                </c:pt>
                <c:pt idx="72">
                  <c:v>0.34409722222222222</c:v>
                </c:pt>
                <c:pt idx="73">
                  <c:v>0.34479166666666666</c:v>
                </c:pt>
                <c:pt idx="74">
                  <c:v>0.3454861111111111</c:v>
                </c:pt>
                <c:pt idx="75">
                  <c:v>0.34618055555555555</c:v>
                </c:pt>
                <c:pt idx="76">
                  <c:v>0.34687499999999999</c:v>
                </c:pt>
                <c:pt idx="77">
                  <c:v>0.34756944444444443</c:v>
                </c:pt>
                <c:pt idx="78">
                  <c:v>0.34826388888888887</c:v>
                </c:pt>
                <c:pt idx="79">
                  <c:v>0.34895833333333331</c:v>
                </c:pt>
                <c:pt idx="80">
                  <c:v>0.34965277777777781</c:v>
                </c:pt>
                <c:pt idx="81">
                  <c:v>0.3503472222222222</c:v>
                </c:pt>
                <c:pt idx="82">
                  <c:v>0.3510416666666667</c:v>
                </c:pt>
                <c:pt idx="83">
                  <c:v>0.35173611111111108</c:v>
                </c:pt>
                <c:pt idx="84">
                  <c:v>0.35243055555555558</c:v>
                </c:pt>
                <c:pt idx="85">
                  <c:v>0.35312500000000002</c:v>
                </c:pt>
                <c:pt idx="86">
                  <c:v>0.35381944444444446</c:v>
                </c:pt>
                <c:pt idx="87">
                  <c:v>0.35451388888888885</c:v>
                </c:pt>
                <c:pt idx="88">
                  <c:v>0.35520833333333335</c:v>
                </c:pt>
                <c:pt idx="89">
                  <c:v>0.35590277777777773</c:v>
                </c:pt>
                <c:pt idx="90">
                  <c:v>0.35659722222222223</c:v>
                </c:pt>
                <c:pt idx="91">
                  <c:v>0.35729166666666662</c:v>
                </c:pt>
                <c:pt idx="92">
                  <c:v>0.35798611111111112</c:v>
                </c:pt>
                <c:pt idx="93">
                  <c:v>0.3586805555555555</c:v>
                </c:pt>
                <c:pt idx="94">
                  <c:v>0.359375</c:v>
                </c:pt>
                <c:pt idx="95">
                  <c:v>0.3600694444444445</c:v>
                </c:pt>
                <c:pt idx="96">
                  <c:v>0.36076388888888888</c:v>
                </c:pt>
                <c:pt idx="97">
                  <c:v>0.36145833333333338</c:v>
                </c:pt>
                <c:pt idx="98">
                  <c:v>0.36215277777777777</c:v>
                </c:pt>
                <c:pt idx="99">
                  <c:v>0.36284722222222227</c:v>
                </c:pt>
                <c:pt idx="100">
                  <c:v>0.36354166666666665</c:v>
                </c:pt>
                <c:pt idx="101">
                  <c:v>0.36423611111111115</c:v>
                </c:pt>
                <c:pt idx="102">
                  <c:v>0.36493055555555554</c:v>
                </c:pt>
                <c:pt idx="103">
                  <c:v>0.36562499999999998</c:v>
                </c:pt>
                <c:pt idx="104">
                  <c:v>0.36631944444444442</c:v>
                </c:pt>
                <c:pt idx="105">
                  <c:v>0.36701388888888892</c:v>
                </c:pt>
                <c:pt idx="106">
                  <c:v>0.3677083333333333</c:v>
                </c:pt>
                <c:pt idx="107">
                  <c:v>0.3684027777777778</c:v>
                </c:pt>
                <c:pt idx="108">
                  <c:v>0.36909722222222219</c:v>
                </c:pt>
                <c:pt idx="109">
                  <c:v>0.36979166666666669</c:v>
                </c:pt>
                <c:pt idx="110">
                  <c:v>0.37048611111111113</c:v>
                </c:pt>
                <c:pt idx="111">
                  <c:v>0.37118055555555557</c:v>
                </c:pt>
                <c:pt idx="112">
                  <c:v>0.37187500000000001</c:v>
                </c:pt>
                <c:pt idx="113">
                  <c:v>0.37256944444444445</c:v>
                </c:pt>
                <c:pt idx="114">
                  <c:v>0.3732638888888889</c:v>
                </c:pt>
                <c:pt idx="115">
                  <c:v>0.37395833333333334</c:v>
                </c:pt>
                <c:pt idx="116">
                  <c:v>0.37465277777777778</c:v>
                </c:pt>
                <c:pt idx="117">
                  <c:v>0.37534722222222222</c:v>
                </c:pt>
                <c:pt idx="118">
                  <c:v>0.37604166666666666</c:v>
                </c:pt>
                <c:pt idx="119">
                  <c:v>0.3767361111111111</c:v>
                </c:pt>
                <c:pt idx="120">
                  <c:v>0.37743055555555555</c:v>
                </c:pt>
                <c:pt idx="121">
                  <c:v>0.37812499999999999</c:v>
                </c:pt>
                <c:pt idx="122">
                  <c:v>0.37881944444444443</c:v>
                </c:pt>
                <c:pt idx="123">
                  <c:v>0.37951388888888887</c:v>
                </c:pt>
                <c:pt idx="124">
                  <c:v>0.38020833333333331</c:v>
                </c:pt>
                <c:pt idx="125">
                  <c:v>0.38090277777777781</c:v>
                </c:pt>
                <c:pt idx="126">
                  <c:v>0.3815972222222222</c:v>
                </c:pt>
                <c:pt idx="127">
                  <c:v>0.3822916666666667</c:v>
                </c:pt>
                <c:pt idx="128">
                  <c:v>0.38298611111111108</c:v>
                </c:pt>
                <c:pt idx="129">
                  <c:v>0.38368055555555558</c:v>
                </c:pt>
                <c:pt idx="130">
                  <c:v>0.38437500000000002</c:v>
                </c:pt>
                <c:pt idx="131">
                  <c:v>0.38506944444444446</c:v>
                </c:pt>
                <c:pt idx="132">
                  <c:v>0.38576388888888885</c:v>
                </c:pt>
                <c:pt idx="133">
                  <c:v>0.38645833333333335</c:v>
                </c:pt>
                <c:pt idx="134">
                  <c:v>0.38715277777777773</c:v>
                </c:pt>
                <c:pt idx="135">
                  <c:v>0.38784722222222223</c:v>
                </c:pt>
                <c:pt idx="136">
                  <c:v>0.38854166666666662</c:v>
                </c:pt>
                <c:pt idx="137">
                  <c:v>0.38923611111111112</c:v>
                </c:pt>
                <c:pt idx="138">
                  <c:v>0.3899305555555555</c:v>
                </c:pt>
                <c:pt idx="139">
                  <c:v>0.390625</c:v>
                </c:pt>
                <c:pt idx="140">
                  <c:v>0.3913194444444445</c:v>
                </c:pt>
                <c:pt idx="141">
                  <c:v>0.39201388888888888</c:v>
                </c:pt>
                <c:pt idx="142">
                  <c:v>0.39270833333333338</c:v>
                </c:pt>
                <c:pt idx="143">
                  <c:v>0.39340277777777777</c:v>
                </c:pt>
                <c:pt idx="144">
                  <c:v>0.39409722222222227</c:v>
                </c:pt>
                <c:pt idx="145">
                  <c:v>0.39479166666666665</c:v>
                </c:pt>
                <c:pt idx="146">
                  <c:v>0.39548611111111115</c:v>
                </c:pt>
                <c:pt idx="147">
                  <c:v>0.39618055555555554</c:v>
                </c:pt>
                <c:pt idx="148">
                  <c:v>0.39687499999999998</c:v>
                </c:pt>
                <c:pt idx="149">
                  <c:v>0.39756944444444442</c:v>
                </c:pt>
                <c:pt idx="150">
                  <c:v>0.39826388888888892</c:v>
                </c:pt>
                <c:pt idx="151">
                  <c:v>0.3989583333333333</c:v>
                </c:pt>
                <c:pt idx="152">
                  <c:v>0.3996527777777778</c:v>
                </c:pt>
                <c:pt idx="153">
                  <c:v>0.40034722222222219</c:v>
                </c:pt>
                <c:pt idx="154">
                  <c:v>0.40104166666666669</c:v>
                </c:pt>
                <c:pt idx="155">
                  <c:v>0.40173611111111113</c:v>
                </c:pt>
                <c:pt idx="156">
                  <c:v>0.40243055555555557</c:v>
                </c:pt>
                <c:pt idx="157">
                  <c:v>0.40312500000000001</c:v>
                </c:pt>
                <c:pt idx="158">
                  <c:v>0.40381944444444445</c:v>
                </c:pt>
                <c:pt idx="159">
                  <c:v>0.4045138888888889</c:v>
                </c:pt>
                <c:pt idx="160">
                  <c:v>0.40520833333333334</c:v>
                </c:pt>
                <c:pt idx="161">
                  <c:v>0.40590277777777778</c:v>
                </c:pt>
                <c:pt idx="162">
                  <c:v>0.40659722222222222</c:v>
                </c:pt>
                <c:pt idx="163">
                  <c:v>0.40729166666666666</c:v>
                </c:pt>
                <c:pt idx="164">
                  <c:v>0.4079861111111111</c:v>
                </c:pt>
                <c:pt idx="165">
                  <c:v>0.40868055555555555</c:v>
                </c:pt>
                <c:pt idx="166">
                  <c:v>0.40937499999999999</c:v>
                </c:pt>
                <c:pt idx="167">
                  <c:v>0.41006944444444443</c:v>
                </c:pt>
                <c:pt idx="168">
                  <c:v>0.41076388888888887</c:v>
                </c:pt>
                <c:pt idx="169">
                  <c:v>0.41145833333333331</c:v>
                </c:pt>
                <c:pt idx="170">
                  <c:v>0.41215277777777781</c:v>
                </c:pt>
                <c:pt idx="171">
                  <c:v>0.4128472222222222</c:v>
                </c:pt>
                <c:pt idx="172">
                  <c:v>0.4135416666666667</c:v>
                </c:pt>
                <c:pt idx="173">
                  <c:v>0.41423611111111108</c:v>
                </c:pt>
                <c:pt idx="174">
                  <c:v>0.41493055555555558</c:v>
                </c:pt>
                <c:pt idx="175">
                  <c:v>0.41562500000000002</c:v>
                </c:pt>
                <c:pt idx="176">
                  <c:v>0.41631944444444446</c:v>
                </c:pt>
                <c:pt idx="177">
                  <c:v>0.41701388888888885</c:v>
                </c:pt>
                <c:pt idx="178">
                  <c:v>0.41770833333333335</c:v>
                </c:pt>
                <c:pt idx="179">
                  <c:v>0.41840277777777773</c:v>
                </c:pt>
                <c:pt idx="180">
                  <c:v>0.41909722222222223</c:v>
                </c:pt>
                <c:pt idx="181">
                  <c:v>0.41979166666666662</c:v>
                </c:pt>
                <c:pt idx="182">
                  <c:v>0.42048611111111112</c:v>
                </c:pt>
                <c:pt idx="183">
                  <c:v>0.4211805555555555</c:v>
                </c:pt>
                <c:pt idx="184">
                  <c:v>0.421875</c:v>
                </c:pt>
                <c:pt idx="185">
                  <c:v>0.4225694444444445</c:v>
                </c:pt>
                <c:pt idx="186">
                  <c:v>0.42326388888888888</c:v>
                </c:pt>
                <c:pt idx="187">
                  <c:v>0.42395833333333338</c:v>
                </c:pt>
                <c:pt idx="188">
                  <c:v>0.42465277777777777</c:v>
                </c:pt>
                <c:pt idx="189">
                  <c:v>0.42534722222222227</c:v>
                </c:pt>
                <c:pt idx="190">
                  <c:v>0.42604166666666665</c:v>
                </c:pt>
                <c:pt idx="191">
                  <c:v>0.42673611111111115</c:v>
                </c:pt>
                <c:pt idx="192">
                  <c:v>0.42743055555555554</c:v>
                </c:pt>
                <c:pt idx="193">
                  <c:v>0.42812499999999998</c:v>
                </c:pt>
                <c:pt idx="194">
                  <c:v>0.42881944444444442</c:v>
                </c:pt>
                <c:pt idx="195">
                  <c:v>0.42951388888888892</c:v>
                </c:pt>
                <c:pt idx="196">
                  <c:v>0.4302083333333333</c:v>
                </c:pt>
                <c:pt idx="197">
                  <c:v>0.4309027777777778</c:v>
                </c:pt>
                <c:pt idx="198">
                  <c:v>0.43159722222222219</c:v>
                </c:pt>
                <c:pt idx="199">
                  <c:v>0.43229166666666669</c:v>
                </c:pt>
                <c:pt idx="200">
                  <c:v>0.43298611111111113</c:v>
                </c:pt>
                <c:pt idx="201">
                  <c:v>0.43368055555555557</c:v>
                </c:pt>
                <c:pt idx="202">
                  <c:v>0.43437500000000001</c:v>
                </c:pt>
                <c:pt idx="203">
                  <c:v>0.43506944444444445</c:v>
                </c:pt>
                <c:pt idx="204">
                  <c:v>0.4357638888888889</c:v>
                </c:pt>
                <c:pt idx="205">
                  <c:v>0.43645833333333334</c:v>
                </c:pt>
                <c:pt idx="206">
                  <c:v>0.43715277777777778</c:v>
                </c:pt>
                <c:pt idx="207">
                  <c:v>0.43784722222222222</c:v>
                </c:pt>
                <c:pt idx="208">
                  <c:v>0.43854166666666666</c:v>
                </c:pt>
                <c:pt idx="209">
                  <c:v>0.4392361111111111</c:v>
                </c:pt>
                <c:pt idx="210">
                  <c:v>0.43993055555555555</c:v>
                </c:pt>
                <c:pt idx="211">
                  <c:v>0.44062499999999999</c:v>
                </c:pt>
                <c:pt idx="212">
                  <c:v>0.44131944444444443</c:v>
                </c:pt>
                <c:pt idx="213">
                  <c:v>0.44201388888888887</c:v>
                </c:pt>
                <c:pt idx="214">
                  <c:v>0.44270833333333331</c:v>
                </c:pt>
                <c:pt idx="215">
                  <c:v>0.44340277777777781</c:v>
                </c:pt>
                <c:pt idx="216">
                  <c:v>0.4440972222222222</c:v>
                </c:pt>
                <c:pt idx="217">
                  <c:v>0.4447916666666667</c:v>
                </c:pt>
                <c:pt idx="218">
                  <c:v>0.44548611111111108</c:v>
                </c:pt>
                <c:pt idx="219">
                  <c:v>0.44618055555555558</c:v>
                </c:pt>
                <c:pt idx="220">
                  <c:v>0.44687500000000002</c:v>
                </c:pt>
                <c:pt idx="221">
                  <c:v>0.44756944444444446</c:v>
                </c:pt>
                <c:pt idx="222">
                  <c:v>0.44826388888888885</c:v>
                </c:pt>
                <c:pt idx="223">
                  <c:v>0.44895833333333335</c:v>
                </c:pt>
                <c:pt idx="224">
                  <c:v>0.44965277777777773</c:v>
                </c:pt>
                <c:pt idx="225">
                  <c:v>0.45034722222222223</c:v>
                </c:pt>
                <c:pt idx="226">
                  <c:v>0.45104166666666662</c:v>
                </c:pt>
                <c:pt idx="227">
                  <c:v>0.45173611111111112</c:v>
                </c:pt>
                <c:pt idx="228">
                  <c:v>0.4524305555555555</c:v>
                </c:pt>
                <c:pt idx="229">
                  <c:v>0.453125</c:v>
                </c:pt>
                <c:pt idx="230">
                  <c:v>0.4538194444444445</c:v>
                </c:pt>
                <c:pt idx="231">
                  <c:v>0.45451388888888888</c:v>
                </c:pt>
                <c:pt idx="232">
                  <c:v>0.45520833333333338</c:v>
                </c:pt>
                <c:pt idx="233">
                  <c:v>0.45590277777777777</c:v>
                </c:pt>
                <c:pt idx="234">
                  <c:v>0.45659722222222227</c:v>
                </c:pt>
                <c:pt idx="235">
                  <c:v>0.45729166666666665</c:v>
                </c:pt>
                <c:pt idx="236">
                  <c:v>0.45798611111111115</c:v>
                </c:pt>
                <c:pt idx="237">
                  <c:v>0.45868055555555554</c:v>
                </c:pt>
                <c:pt idx="238">
                  <c:v>0.45937499999999998</c:v>
                </c:pt>
                <c:pt idx="239">
                  <c:v>0.46006944444444442</c:v>
                </c:pt>
                <c:pt idx="240">
                  <c:v>0.46076388888888892</c:v>
                </c:pt>
                <c:pt idx="241">
                  <c:v>0.4614583333333333</c:v>
                </c:pt>
                <c:pt idx="242">
                  <c:v>0.4621527777777778</c:v>
                </c:pt>
                <c:pt idx="243">
                  <c:v>0.46284722222222219</c:v>
                </c:pt>
                <c:pt idx="244">
                  <c:v>0.46354166666666669</c:v>
                </c:pt>
                <c:pt idx="245">
                  <c:v>0.46423611111111113</c:v>
                </c:pt>
                <c:pt idx="246">
                  <c:v>0.46493055555555557</c:v>
                </c:pt>
                <c:pt idx="247">
                  <c:v>0.46562500000000001</c:v>
                </c:pt>
                <c:pt idx="248">
                  <c:v>0.46631944444444445</c:v>
                </c:pt>
                <c:pt idx="249">
                  <c:v>0.4670138888888889</c:v>
                </c:pt>
                <c:pt idx="250">
                  <c:v>0.46770833333333334</c:v>
                </c:pt>
                <c:pt idx="251">
                  <c:v>0.46840277777777778</c:v>
                </c:pt>
                <c:pt idx="252">
                  <c:v>0.46909722222222222</c:v>
                </c:pt>
                <c:pt idx="253">
                  <c:v>0.46979166666666666</c:v>
                </c:pt>
                <c:pt idx="254">
                  <c:v>0.4704861111111111</c:v>
                </c:pt>
                <c:pt idx="255">
                  <c:v>0.47118055555555555</c:v>
                </c:pt>
                <c:pt idx="256">
                  <c:v>0.47187499999999999</c:v>
                </c:pt>
                <c:pt idx="257">
                  <c:v>0.47256944444444443</c:v>
                </c:pt>
                <c:pt idx="258">
                  <c:v>0.47326388888888887</c:v>
                </c:pt>
                <c:pt idx="259">
                  <c:v>0.47395833333333331</c:v>
                </c:pt>
                <c:pt idx="260">
                  <c:v>0.47465277777777781</c:v>
                </c:pt>
                <c:pt idx="261">
                  <c:v>0.4753472222222222</c:v>
                </c:pt>
                <c:pt idx="262">
                  <c:v>0.4760416666666667</c:v>
                </c:pt>
                <c:pt idx="263">
                  <c:v>0.47673611111111108</c:v>
                </c:pt>
                <c:pt idx="264">
                  <c:v>0.47743055555555558</c:v>
                </c:pt>
                <c:pt idx="265">
                  <c:v>0.47812500000000002</c:v>
                </c:pt>
                <c:pt idx="266">
                  <c:v>0.47881944444444446</c:v>
                </c:pt>
                <c:pt idx="267">
                  <c:v>0.47951388888888885</c:v>
                </c:pt>
                <c:pt idx="268">
                  <c:v>0.48020833333333335</c:v>
                </c:pt>
                <c:pt idx="269">
                  <c:v>0.48090277777777773</c:v>
                </c:pt>
                <c:pt idx="270">
                  <c:v>0.48159722222222223</c:v>
                </c:pt>
                <c:pt idx="271">
                  <c:v>0.48229166666666662</c:v>
                </c:pt>
                <c:pt idx="272">
                  <c:v>0.48298611111111112</c:v>
                </c:pt>
                <c:pt idx="273">
                  <c:v>0.4836805555555555</c:v>
                </c:pt>
                <c:pt idx="274">
                  <c:v>0.484375</c:v>
                </c:pt>
                <c:pt idx="275">
                  <c:v>0.4850694444444445</c:v>
                </c:pt>
                <c:pt idx="276">
                  <c:v>0.48576388888888888</c:v>
                </c:pt>
                <c:pt idx="277">
                  <c:v>0.48645833333333338</c:v>
                </c:pt>
                <c:pt idx="278">
                  <c:v>0.48715277777777777</c:v>
                </c:pt>
                <c:pt idx="279">
                  <c:v>0.48784722222222227</c:v>
                </c:pt>
                <c:pt idx="280">
                  <c:v>0.48854166666666665</c:v>
                </c:pt>
                <c:pt idx="281">
                  <c:v>0.48923611111111115</c:v>
                </c:pt>
                <c:pt idx="282">
                  <c:v>0.48993055555555554</c:v>
                </c:pt>
                <c:pt idx="283">
                  <c:v>0.49062499999999998</c:v>
                </c:pt>
                <c:pt idx="284">
                  <c:v>0.49131944444444442</c:v>
                </c:pt>
                <c:pt idx="285">
                  <c:v>0.49201388888888892</c:v>
                </c:pt>
                <c:pt idx="286">
                  <c:v>0.4927083333333333</c:v>
                </c:pt>
                <c:pt idx="287">
                  <c:v>0.4934027777777778</c:v>
                </c:pt>
                <c:pt idx="288">
                  <c:v>0.49409722222222219</c:v>
                </c:pt>
                <c:pt idx="289">
                  <c:v>0.49479166666666669</c:v>
                </c:pt>
                <c:pt idx="290">
                  <c:v>0.49548611111111113</c:v>
                </c:pt>
                <c:pt idx="291">
                  <c:v>0.49618055555555557</c:v>
                </c:pt>
                <c:pt idx="292">
                  <c:v>0.49687500000000001</c:v>
                </c:pt>
                <c:pt idx="293">
                  <c:v>0.49756944444444445</c:v>
                </c:pt>
                <c:pt idx="294">
                  <c:v>0.4982638888888889</c:v>
                </c:pt>
                <c:pt idx="295">
                  <c:v>0.49895833333333334</c:v>
                </c:pt>
                <c:pt idx="296">
                  <c:v>0.49965277777777778</c:v>
                </c:pt>
                <c:pt idx="297">
                  <c:v>0.50034722222222217</c:v>
                </c:pt>
                <c:pt idx="298">
                  <c:v>0.50104166666666672</c:v>
                </c:pt>
                <c:pt idx="299">
                  <c:v>0.50173611111111105</c:v>
                </c:pt>
                <c:pt idx="300">
                  <c:v>0.5024305555555556</c:v>
                </c:pt>
                <c:pt idx="301">
                  <c:v>0.50312500000000004</c:v>
                </c:pt>
                <c:pt idx="302">
                  <c:v>0.50381944444444449</c:v>
                </c:pt>
                <c:pt idx="303">
                  <c:v>0.50451388888888882</c:v>
                </c:pt>
                <c:pt idx="304">
                  <c:v>0.50520833333333337</c:v>
                </c:pt>
                <c:pt idx="305">
                  <c:v>0.50590277777777781</c:v>
                </c:pt>
                <c:pt idx="306">
                  <c:v>0.50659722222222225</c:v>
                </c:pt>
                <c:pt idx="307">
                  <c:v>0.5072916666666667</c:v>
                </c:pt>
                <c:pt idx="308">
                  <c:v>0.50798611111111114</c:v>
                </c:pt>
                <c:pt idx="309">
                  <c:v>0.50868055555555558</c:v>
                </c:pt>
                <c:pt idx="310">
                  <c:v>0.50937500000000002</c:v>
                </c:pt>
                <c:pt idx="311">
                  <c:v>0.51006944444444446</c:v>
                </c:pt>
                <c:pt idx="312">
                  <c:v>0.51076388888888891</c:v>
                </c:pt>
                <c:pt idx="313">
                  <c:v>0.51145833333333335</c:v>
                </c:pt>
                <c:pt idx="314">
                  <c:v>0.51215277777777779</c:v>
                </c:pt>
                <c:pt idx="315">
                  <c:v>0.51284722222222223</c:v>
                </c:pt>
                <c:pt idx="316">
                  <c:v>0.51354166666666667</c:v>
                </c:pt>
                <c:pt idx="317">
                  <c:v>0.51423611111111112</c:v>
                </c:pt>
                <c:pt idx="318">
                  <c:v>0.51493055555555556</c:v>
                </c:pt>
                <c:pt idx="319">
                  <c:v>0.515625</c:v>
                </c:pt>
                <c:pt idx="320">
                  <c:v>0.51631944444444444</c:v>
                </c:pt>
                <c:pt idx="321">
                  <c:v>0.51701388888888888</c:v>
                </c:pt>
                <c:pt idx="322">
                  <c:v>0.51770833333333333</c:v>
                </c:pt>
                <c:pt idx="323">
                  <c:v>0.51840277777777777</c:v>
                </c:pt>
                <c:pt idx="324">
                  <c:v>0.51909722222222221</c:v>
                </c:pt>
                <c:pt idx="325">
                  <c:v>0.51979166666666665</c:v>
                </c:pt>
                <c:pt idx="326">
                  <c:v>0.52048611111111109</c:v>
                </c:pt>
                <c:pt idx="327">
                  <c:v>0.52118055555555554</c:v>
                </c:pt>
                <c:pt idx="328">
                  <c:v>0.52187499999999998</c:v>
                </c:pt>
                <c:pt idx="329">
                  <c:v>0.52256944444444442</c:v>
                </c:pt>
                <c:pt idx="330">
                  <c:v>0.52326388888888886</c:v>
                </c:pt>
                <c:pt idx="331">
                  <c:v>0.5239583333333333</c:v>
                </c:pt>
                <c:pt idx="332">
                  <c:v>0.52465277777777775</c:v>
                </c:pt>
                <c:pt idx="333">
                  <c:v>0.52534722222222219</c:v>
                </c:pt>
                <c:pt idx="334">
                  <c:v>0.52604166666666663</c:v>
                </c:pt>
                <c:pt idx="335">
                  <c:v>0.52673611111111118</c:v>
                </c:pt>
                <c:pt idx="336">
                  <c:v>0.52743055555555551</c:v>
                </c:pt>
                <c:pt idx="337">
                  <c:v>0.52812499999999996</c:v>
                </c:pt>
                <c:pt idx="338">
                  <c:v>0.5288194444444444</c:v>
                </c:pt>
                <c:pt idx="339">
                  <c:v>0.52951388888888895</c:v>
                </c:pt>
                <c:pt idx="340">
                  <c:v>0.53020833333333328</c:v>
                </c:pt>
                <c:pt idx="341">
                  <c:v>0.53090277777777783</c:v>
                </c:pt>
                <c:pt idx="342">
                  <c:v>0.53159722222222217</c:v>
                </c:pt>
                <c:pt idx="343">
                  <c:v>0.53229166666666672</c:v>
                </c:pt>
                <c:pt idx="344">
                  <c:v>0.53298611111111105</c:v>
                </c:pt>
                <c:pt idx="345">
                  <c:v>0.5336805555555556</c:v>
                </c:pt>
                <c:pt idx="346">
                  <c:v>0.53437500000000004</c:v>
                </c:pt>
                <c:pt idx="347">
                  <c:v>0.53506944444444449</c:v>
                </c:pt>
                <c:pt idx="348">
                  <c:v>0.53576388888888882</c:v>
                </c:pt>
                <c:pt idx="349">
                  <c:v>0.53645833333333337</c:v>
                </c:pt>
                <c:pt idx="350">
                  <c:v>0.53715277777777781</c:v>
                </c:pt>
                <c:pt idx="351">
                  <c:v>0.53784722222222225</c:v>
                </c:pt>
                <c:pt idx="352">
                  <c:v>0.5385416666666667</c:v>
                </c:pt>
                <c:pt idx="353">
                  <c:v>0.53923611111111114</c:v>
                </c:pt>
                <c:pt idx="354">
                  <c:v>0.53993055555555558</c:v>
                </c:pt>
                <c:pt idx="355">
                  <c:v>0.54062500000000002</c:v>
                </c:pt>
                <c:pt idx="356">
                  <c:v>0.54131944444444446</c:v>
                </c:pt>
                <c:pt idx="357">
                  <c:v>0.54201388888888891</c:v>
                </c:pt>
                <c:pt idx="358">
                  <c:v>0.54270833333333335</c:v>
                </c:pt>
                <c:pt idx="359">
                  <c:v>0.54340277777777779</c:v>
                </c:pt>
                <c:pt idx="360">
                  <c:v>0.54409722222222223</c:v>
                </c:pt>
                <c:pt idx="361">
                  <c:v>0.54479166666666667</c:v>
                </c:pt>
                <c:pt idx="362">
                  <c:v>0.54548611111111112</c:v>
                </c:pt>
                <c:pt idx="363">
                  <c:v>0.54618055555555556</c:v>
                </c:pt>
                <c:pt idx="364">
                  <c:v>0.546875</c:v>
                </c:pt>
                <c:pt idx="365">
                  <c:v>0.54756944444444444</c:v>
                </c:pt>
                <c:pt idx="366">
                  <c:v>0.54826388888888888</c:v>
                </c:pt>
                <c:pt idx="367">
                  <c:v>0.54895833333333333</c:v>
                </c:pt>
                <c:pt idx="368">
                  <c:v>0.54965277777777777</c:v>
                </c:pt>
                <c:pt idx="369">
                  <c:v>0.55034722222222221</c:v>
                </c:pt>
                <c:pt idx="370">
                  <c:v>0.55104166666666665</c:v>
                </c:pt>
                <c:pt idx="371">
                  <c:v>0.55173611111111109</c:v>
                </c:pt>
                <c:pt idx="372">
                  <c:v>0.55243055555555554</c:v>
                </c:pt>
                <c:pt idx="373">
                  <c:v>0.55312499999999998</c:v>
                </c:pt>
                <c:pt idx="374">
                  <c:v>0.55381944444444442</c:v>
                </c:pt>
                <c:pt idx="375">
                  <c:v>0.55451388888888886</c:v>
                </c:pt>
                <c:pt idx="376">
                  <c:v>0.5552083333333333</c:v>
                </c:pt>
                <c:pt idx="377">
                  <c:v>0.55590277777777775</c:v>
                </c:pt>
                <c:pt idx="378">
                  <c:v>0.55659722222222219</c:v>
                </c:pt>
                <c:pt idx="379">
                  <c:v>0.55729166666666663</c:v>
                </c:pt>
                <c:pt idx="380">
                  <c:v>0.55798611111111118</c:v>
                </c:pt>
                <c:pt idx="381">
                  <c:v>0.55868055555555551</c:v>
                </c:pt>
                <c:pt idx="382">
                  <c:v>0.55937499999999996</c:v>
                </c:pt>
                <c:pt idx="383">
                  <c:v>0.5600694444444444</c:v>
                </c:pt>
                <c:pt idx="384">
                  <c:v>0.56076388888888895</c:v>
                </c:pt>
                <c:pt idx="385">
                  <c:v>0.56145833333333328</c:v>
                </c:pt>
                <c:pt idx="386">
                  <c:v>0.56215277777777783</c:v>
                </c:pt>
                <c:pt idx="387">
                  <c:v>0.56284722222222217</c:v>
                </c:pt>
                <c:pt idx="388">
                  <c:v>0.56354166666666672</c:v>
                </c:pt>
                <c:pt idx="389">
                  <c:v>0.56423611111111105</c:v>
                </c:pt>
                <c:pt idx="390">
                  <c:v>0.5649305555555556</c:v>
                </c:pt>
                <c:pt idx="391">
                  <c:v>0.56562500000000004</c:v>
                </c:pt>
                <c:pt idx="392">
                  <c:v>0.56631944444444449</c:v>
                </c:pt>
                <c:pt idx="393">
                  <c:v>0.56701388888888882</c:v>
                </c:pt>
                <c:pt idx="394">
                  <c:v>0.56770833333333337</c:v>
                </c:pt>
                <c:pt idx="395">
                  <c:v>0.56840277777777781</c:v>
                </c:pt>
                <c:pt idx="396">
                  <c:v>0.56909722222222225</c:v>
                </c:pt>
                <c:pt idx="397">
                  <c:v>0.5697916666666667</c:v>
                </c:pt>
                <c:pt idx="398">
                  <c:v>0.57048611111111114</c:v>
                </c:pt>
                <c:pt idx="399">
                  <c:v>0.57118055555555558</c:v>
                </c:pt>
                <c:pt idx="400">
                  <c:v>0.57187500000000002</c:v>
                </c:pt>
                <c:pt idx="401">
                  <c:v>0.57256944444444446</c:v>
                </c:pt>
                <c:pt idx="402">
                  <c:v>0.57326388888888891</c:v>
                </c:pt>
                <c:pt idx="403">
                  <c:v>0.57395833333333335</c:v>
                </c:pt>
                <c:pt idx="404">
                  <c:v>0.57465277777777779</c:v>
                </c:pt>
                <c:pt idx="405">
                  <c:v>0.57534722222222223</c:v>
                </c:pt>
                <c:pt idx="406">
                  <c:v>0.57604166666666667</c:v>
                </c:pt>
                <c:pt idx="407">
                  <c:v>0.57673611111111112</c:v>
                </c:pt>
                <c:pt idx="408">
                  <c:v>0.57743055555555556</c:v>
                </c:pt>
                <c:pt idx="409">
                  <c:v>0.578125</c:v>
                </c:pt>
                <c:pt idx="410">
                  <c:v>0.57881944444444444</c:v>
                </c:pt>
                <c:pt idx="411">
                  <c:v>0.57951388888888888</c:v>
                </c:pt>
                <c:pt idx="412">
                  <c:v>0.58020833333333333</c:v>
                </c:pt>
                <c:pt idx="413">
                  <c:v>0.58090277777777777</c:v>
                </c:pt>
                <c:pt idx="414">
                  <c:v>0.58159722222222221</c:v>
                </c:pt>
                <c:pt idx="415">
                  <c:v>0.58229166666666665</c:v>
                </c:pt>
                <c:pt idx="416">
                  <c:v>0.58298611111111109</c:v>
                </c:pt>
                <c:pt idx="417">
                  <c:v>0.58368055555555554</c:v>
                </c:pt>
                <c:pt idx="418">
                  <c:v>0.58437499999999998</c:v>
                </c:pt>
                <c:pt idx="419">
                  <c:v>0.58506944444444442</c:v>
                </c:pt>
                <c:pt idx="420">
                  <c:v>0.58576388888888886</c:v>
                </c:pt>
                <c:pt idx="421">
                  <c:v>0.5864583333333333</c:v>
                </c:pt>
                <c:pt idx="422">
                  <c:v>0.58715277777777775</c:v>
                </c:pt>
                <c:pt idx="423">
                  <c:v>0.58784722222222219</c:v>
                </c:pt>
                <c:pt idx="424">
                  <c:v>0.58854166666666663</c:v>
                </c:pt>
                <c:pt idx="425">
                  <c:v>0.58923611111111118</c:v>
                </c:pt>
                <c:pt idx="426">
                  <c:v>0.58993055555555551</c:v>
                </c:pt>
                <c:pt idx="427">
                  <c:v>0.59062499999999996</c:v>
                </c:pt>
                <c:pt idx="428">
                  <c:v>0.5913194444444444</c:v>
                </c:pt>
                <c:pt idx="429">
                  <c:v>0.59201388888888895</c:v>
                </c:pt>
                <c:pt idx="430">
                  <c:v>0.59270833333333328</c:v>
                </c:pt>
                <c:pt idx="431">
                  <c:v>0.59340277777777783</c:v>
                </c:pt>
                <c:pt idx="432">
                  <c:v>0.59409722222222217</c:v>
                </c:pt>
                <c:pt idx="433">
                  <c:v>0.59479166666666672</c:v>
                </c:pt>
                <c:pt idx="434">
                  <c:v>0.59548611111111105</c:v>
                </c:pt>
                <c:pt idx="435">
                  <c:v>0.5961805555555556</c:v>
                </c:pt>
                <c:pt idx="436">
                  <c:v>0.59687500000000004</c:v>
                </c:pt>
                <c:pt idx="437">
                  <c:v>0.59756944444444449</c:v>
                </c:pt>
                <c:pt idx="438">
                  <c:v>0.59826388888888882</c:v>
                </c:pt>
                <c:pt idx="439">
                  <c:v>0.59895833333333337</c:v>
                </c:pt>
                <c:pt idx="440">
                  <c:v>0.59965277777777781</c:v>
                </c:pt>
                <c:pt idx="441">
                  <c:v>0.60034722222222225</c:v>
                </c:pt>
                <c:pt idx="442">
                  <c:v>0.6010416666666667</c:v>
                </c:pt>
                <c:pt idx="443">
                  <c:v>0.60173611111111114</c:v>
                </c:pt>
                <c:pt idx="444">
                  <c:v>0.60243055555555558</c:v>
                </c:pt>
                <c:pt idx="445">
                  <c:v>0.60312500000000002</c:v>
                </c:pt>
                <c:pt idx="446">
                  <c:v>0.60381944444444446</c:v>
                </c:pt>
                <c:pt idx="447">
                  <c:v>0.60451388888888891</c:v>
                </c:pt>
                <c:pt idx="448">
                  <c:v>0.60520833333333335</c:v>
                </c:pt>
                <c:pt idx="449">
                  <c:v>0.60590277777777779</c:v>
                </c:pt>
                <c:pt idx="450">
                  <c:v>0.60659722222222223</c:v>
                </c:pt>
                <c:pt idx="451">
                  <c:v>0.60729166666666667</c:v>
                </c:pt>
                <c:pt idx="452">
                  <c:v>0.60798611111111112</c:v>
                </c:pt>
                <c:pt idx="453">
                  <c:v>0.60868055555555556</c:v>
                </c:pt>
                <c:pt idx="454">
                  <c:v>0.609375</c:v>
                </c:pt>
                <c:pt idx="455">
                  <c:v>0.61006944444444444</c:v>
                </c:pt>
                <c:pt idx="456">
                  <c:v>0.61076388888888888</c:v>
                </c:pt>
                <c:pt idx="457">
                  <c:v>0.61145833333333333</c:v>
                </c:pt>
                <c:pt idx="458">
                  <c:v>0.61215277777777777</c:v>
                </c:pt>
                <c:pt idx="459">
                  <c:v>0.61284722222222221</c:v>
                </c:pt>
                <c:pt idx="460">
                  <c:v>0.61354166666666665</c:v>
                </c:pt>
                <c:pt idx="461">
                  <c:v>0.61423611111111109</c:v>
                </c:pt>
                <c:pt idx="462">
                  <c:v>0.61493055555555554</c:v>
                </c:pt>
                <c:pt idx="463">
                  <c:v>0.61562499999999998</c:v>
                </c:pt>
                <c:pt idx="464">
                  <c:v>0.61631944444444442</c:v>
                </c:pt>
                <c:pt idx="465">
                  <c:v>0.61701388888888886</c:v>
                </c:pt>
                <c:pt idx="466">
                  <c:v>0.6177083333333333</c:v>
                </c:pt>
                <c:pt idx="467">
                  <c:v>0.61840277777777775</c:v>
                </c:pt>
                <c:pt idx="468">
                  <c:v>0.61909722222222219</c:v>
                </c:pt>
                <c:pt idx="469">
                  <c:v>0.61979166666666663</c:v>
                </c:pt>
                <c:pt idx="470">
                  <c:v>0.62048611111111118</c:v>
                </c:pt>
                <c:pt idx="471">
                  <c:v>0.62118055555555551</c:v>
                </c:pt>
                <c:pt idx="472">
                  <c:v>0.62187499999999996</c:v>
                </c:pt>
                <c:pt idx="473">
                  <c:v>0.6225694444444444</c:v>
                </c:pt>
                <c:pt idx="474">
                  <c:v>0.62326388888888895</c:v>
                </c:pt>
                <c:pt idx="475">
                  <c:v>0.62395833333333328</c:v>
                </c:pt>
                <c:pt idx="476">
                  <c:v>0.62465277777777783</c:v>
                </c:pt>
                <c:pt idx="477">
                  <c:v>0.62534722222222217</c:v>
                </c:pt>
                <c:pt idx="478">
                  <c:v>0.62604166666666672</c:v>
                </c:pt>
                <c:pt idx="479">
                  <c:v>0.62673611111111105</c:v>
                </c:pt>
                <c:pt idx="480">
                  <c:v>0.6274305555555556</c:v>
                </c:pt>
                <c:pt idx="481">
                  <c:v>0.62812500000000004</c:v>
                </c:pt>
                <c:pt idx="482">
                  <c:v>0.62881944444444449</c:v>
                </c:pt>
                <c:pt idx="483">
                  <c:v>0.62951388888888882</c:v>
                </c:pt>
                <c:pt idx="484">
                  <c:v>0.63020833333333337</c:v>
                </c:pt>
                <c:pt idx="485">
                  <c:v>0.63090277777777781</c:v>
                </c:pt>
                <c:pt idx="486">
                  <c:v>0.63159722222222225</c:v>
                </c:pt>
                <c:pt idx="487">
                  <c:v>0.6322916666666667</c:v>
                </c:pt>
                <c:pt idx="488">
                  <c:v>0.63298611111111114</c:v>
                </c:pt>
                <c:pt idx="489">
                  <c:v>0.63368055555555558</c:v>
                </c:pt>
                <c:pt idx="490">
                  <c:v>0.63437500000000002</c:v>
                </c:pt>
                <c:pt idx="491">
                  <c:v>0.63506944444444446</c:v>
                </c:pt>
                <c:pt idx="492">
                  <c:v>0.63576388888888891</c:v>
                </c:pt>
                <c:pt idx="493">
                  <c:v>0.63645833333333335</c:v>
                </c:pt>
                <c:pt idx="494">
                  <c:v>0.63715277777777779</c:v>
                </c:pt>
                <c:pt idx="495">
                  <c:v>0.63784722222222223</c:v>
                </c:pt>
                <c:pt idx="496">
                  <c:v>0.63854166666666667</c:v>
                </c:pt>
                <c:pt idx="497">
                  <c:v>0.63923611111111112</c:v>
                </c:pt>
                <c:pt idx="498">
                  <c:v>0.63993055555555556</c:v>
                </c:pt>
                <c:pt idx="499">
                  <c:v>0.640625</c:v>
                </c:pt>
                <c:pt idx="500">
                  <c:v>0.64131944444444444</c:v>
                </c:pt>
                <c:pt idx="501">
                  <c:v>0.64201388888888888</c:v>
                </c:pt>
                <c:pt idx="502">
                  <c:v>0.64270833333333333</c:v>
                </c:pt>
                <c:pt idx="503">
                  <c:v>0.64340277777777777</c:v>
                </c:pt>
                <c:pt idx="504">
                  <c:v>0.64409722222222221</c:v>
                </c:pt>
                <c:pt idx="505">
                  <c:v>0.64479166666666665</c:v>
                </c:pt>
                <c:pt idx="506">
                  <c:v>0.64548611111111109</c:v>
                </c:pt>
                <c:pt idx="507">
                  <c:v>0.64618055555555554</c:v>
                </c:pt>
                <c:pt idx="508">
                  <c:v>0.64687499999999998</c:v>
                </c:pt>
                <c:pt idx="509">
                  <c:v>0.64756944444444442</c:v>
                </c:pt>
                <c:pt idx="510">
                  <c:v>0.64826388888888886</c:v>
                </c:pt>
                <c:pt idx="511">
                  <c:v>0.6489583333333333</c:v>
                </c:pt>
                <c:pt idx="512">
                  <c:v>0.64965277777777775</c:v>
                </c:pt>
                <c:pt idx="513">
                  <c:v>0.65034722222222219</c:v>
                </c:pt>
                <c:pt idx="514">
                  <c:v>0.65104166666666663</c:v>
                </c:pt>
                <c:pt idx="515">
                  <c:v>0.65173611111111118</c:v>
                </c:pt>
                <c:pt idx="516">
                  <c:v>0.65243055555555551</c:v>
                </c:pt>
                <c:pt idx="517">
                  <c:v>0.65312499999999996</c:v>
                </c:pt>
                <c:pt idx="518">
                  <c:v>0.6538194444444444</c:v>
                </c:pt>
                <c:pt idx="519">
                  <c:v>0.65451388888888895</c:v>
                </c:pt>
                <c:pt idx="520">
                  <c:v>0.65520833333333328</c:v>
                </c:pt>
                <c:pt idx="521">
                  <c:v>0.65590277777777783</c:v>
                </c:pt>
                <c:pt idx="522">
                  <c:v>0.65659722222222217</c:v>
                </c:pt>
                <c:pt idx="523">
                  <c:v>0.65729166666666672</c:v>
                </c:pt>
                <c:pt idx="524">
                  <c:v>0.65798611111111105</c:v>
                </c:pt>
                <c:pt idx="525">
                  <c:v>0.6586805555555556</c:v>
                </c:pt>
                <c:pt idx="526">
                  <c:v>0.65937500000000004</c:v>
                </c:pt>
                <c:pt idx="527">
                  <c:v>0.66006944444444449</c:v>
                </c:pt>
                <c:pt idx="528">
                  <c:v>0.66076388888888882</c:v>
                </c:pt>
                <c:pt idx="529">
                  <c:v>0.66145833333333337</c:v>
                </c:pt>
                <c:pt idx="530">
                  <c:v>0.66215277777777781</c:v>
                </c:pt>
                <c:pt idx="531">
                  <c:v>0.66284722222222225</c:v>
                </c:pt>
                <c:pt idx="532">
                  <c:v>0.6635416666666667</c:v>
                </c:pt>
                <c:pt idx="533">
                  <c:v>0.66423611111111114</c:v>
                </c:pt>
                <c:pt idx="534">
                  <c:v>0.66493055555555558</c:v>
                </c:pt>
                <c:pt idx="535">
                  <c:v>0.66562500000000002</c:v>
                </c:pt>
                <c:pt idx="536">
                  <c:v>0.66631944444444446</c:v>
                </c:pt>
                <c:pt idx="537">
                  <c:v>0.66701388888888891</c:v>
                </c:pt>
                <c:pt idx="538">
                  <c:v>0.66770833333333324</c:v>
                </c:pt>
                <c:pt idx="539">
                  <c:v>0.66840277777777779</c:v>
                </c:pt>
                <c:pt idx="540">
                  <c:v>0.66909722222222223</c:v>
                </c:pt>
                <c:pt idx="541">
                  <c:v>0.66979166666666667</c:v>
                </c:pt>
                <c:pt idx="542">
                  <c:v>0.67048611111111101</c:v>
                </c:pt>
                <c:pt idx="543">
                  <c:v>0.67118055555555556</c:v>
                </c:pt>
                <c:pt idx="544">
                  <c:v>0.671875</c:v>
                </c:pt>
                <c:pt idx="545">
                  <c:v>0.67256944444444444</c:v>
                </c:pt>
                <c:pt idx="546">
                  <c:v>0.67326388888888899</c:v>
                </c:pt>
                <c:pt idx="547">
                  <c:v>0.67395833333333333</c:v>
                </c:pt>
                <c:pt idx="548">
                  <c:v>0.67465277777777777</c:v>
                </c:pt>
                <c:pt idx="549">
                  <c:v>0.67534722222222221</c:v>
                </c:pt>
                <c:pt idx="550">
                  <c:v>0.67604166666666676</c:v>
                </c:pt>
                <c:pt idx="551">
                  <c:v>0.67673611111111109</c:v>
                </c:pt>
                <c:pt idx="552">
                  <c:v>0.67743055555555554</c:v>
                </c:pt>
                <c:pt idx="553">
                  <c:v>0.67812499999999998</c:v>
                </c:pt>
                <c:pt idx="554">
                  <c:v>0.67881944444444453</c:v>
                </c:pt>
                <c:pt idx="555">
                  <c:v>0.67951388888888886</c:v>
                </c:pt>
                <c:pt idx="556">
                  <c:v>0.6802083333333333</c:v>
                </c:pt>
                <c:pt idx="557">
                  <c:v>0.68090277777777775</c:v>
                </c:pt>
              </c:numCache>
            </c:numRef>
          </c:cat>
          <c:val>
            <c:numRef>
              <c:f>Test!$D$2:$D$559</c:f>
              <c:numCache>
                <c:formatCode>General</c:formatCode>
                <c:ptCount val="558"/>
                <c:pt idx="0">
                  <c:v>20.9</c:v>
                </c:pt>
                <c:pt idx="1">
                  <c:v>20.9</c:v>
                </c:pt>
                <c:pt idx="2">
                  <c:v>20.9</c:v>
                </c:pt>
                <c:pt idx="3">
                  <c:v>20.9</c:v>
                </c:pt>
                <c:pt idx="4">
                  <c:v>20.9</c:v>
                </c:pt>
                <c:pt idx="5">
                  <c:v>20.9</c:v>
                </c:pt>
                <c:pt idx="6">
                  <c:v>20.9</c:v>
                </c:pt>
                <c:pt idx="7">
                  <c:v>20.9</c:v>
                </c:pt>
                <c:pt idx="8">
                  <c:v>20.9</c:v>
                </c:pt>
                <c:pt idx="9">
                  <c:v>20.9</c:v>
                </c:pt>
                <c:pt idx="10">
                  <c:v>20.9</c:v>
                </c:pt>
                <c:pt idx="11">
                  <c:v>20.9</c:v>
                </c:pt>
                <c:pt idx="12">
                  <c:v>20.9</c:v>
                </c:pt>
                <c:pt idx="13">
                  <c:v>20.9</c:v>
                </c:pt>
                <c:pt idx="14">
                  <c:v>20.9</c:v>
                </c:pt>
                <c:pt idx="15">
                  <c:v>20.9</c:v>
                </c:pt>
                <c:pt idx="16">
                  <c:v>20.9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20</c:v>
                </c:pt>
                <c:pt idx="24">
                  <c:v>19.3</c:v>
                </c:pt>
                <c:pt idx="25">
                  <c:v>18.2</c:v>
                </c:pt>
                <c:pt idx="26">
                  <c:v>18.2</c:v>
                </c:pt>
                <c:pt idx="27">
                  <c:v>18</c:v>
                </c:pt>
                <c:pt idx="28">
                  <c:v>17.899999999999999</c:v>
                </c:pt>
                <c:pt idx="29">
                  <c:v>18.2</c:v>
                </c:pt>
                <c:pt idx="30">
                  <c:v>18.5</c:v>
                </c:pt>
                <c:pt idx="31">
                  <c:v>18.7</c:v>
                </c:pt>
                <c:pt idx="32">
                  <c:v>19</c:v>
                </c:pt>
                <c:pt idx="33">
                  <c:v>19.2</c:v>
                </c:pt>
                <c:pt idx="34">
                  <c:v>19.399999999999999</c:v>
                </c:pt>
                <c:pt idx="35">
                  <c:v>19.600000000000001</c:v>
                </c:pt>
                <c:pt idx="36">
                  <c:v>19.8</c:v>
                </c:pt>
                <c:pt idx="37">
                  <c:v>20</c:v>
                </c:pt>
                <c:pt idx="38">
                  <c:v>20.100000000000001</c:v>
                </c:pt>
                <c:pt idx="39">
                  <c:v>20.3</c:v>
                </c:pt>
                <c:pt idx="40">
                  <c:v>20.5</c:v>
                </c:pt>
                <c:pt idx="41">
                  <c:v>20.7</c:v>
                </c:pt>
                <c:pt idx="42">
                  <c:v>20.8</c:v>
                </c:pt>
                <c:pt idx="43">
                  <c:v>20.9</c:v>
                </c:pt>
                <c:pt idx="44">
                  <c:v>21.1</c:v>
                </c:pt>
                <c:pt idx="45">
                  <c:v>21.1</c:v>
                </c:pt>
                <c:pt idx="46">
                  <c:v>21.2</c:v>
                </c:pt>
                <c:pt idx="47">
                  <c:v>21.3</c:v>
                </c:pt>
                <c:pt idx="48">
                  <c:v>21.4</c:v>
                </c:pt>
                <c:pt idx="49">
                  <c:v>21.5</c:v>
                </c:pt>
                <c:pt idx="50">
                  <c:v>21.5</c:v>
                </c:pt>
                <c:pt idx="51">
                  <c:v>21.6</c:v>
                </c:pt>
                <c:pt idx="52">
                  <c:v>21.6</c:v>
                </c:pt>
                <c:pt idx="53">
                  <c:v>21.7</c:v>
                </c:pt>
                <c:pt idx="54">
                  <c:v>21.7</c:v>
                </c:pt>
                <c:pt idx="55">
                  <c:v>21.7</c:v>
                </c:pt>
                <c:pt idx="56">
                  <c:v>21.7</c:v>
                </c:pt>
                <c:pt idx="57">
                  <c:v>21.8</c:v>
                </c:pt>
                <c:pt idx="58">
                  <c:v>21.8</c:v>
                </c:pt>
                <c:pt idx="59">
                  <c:v>21.8</c:v>
                </c:pt>
                <c:pt idx="60">
                  <c:v>21.8</c:v>
                </c:pt>
                <c:pt idx="61">
                  <c:v>21.8</c:v>
                </c:pt>
                <c:pt idx="62">
                  <c:v>21.8</c:v>
                </c:pt>
                <c:pt idx="63">
                  <c:v>21.8</c:v>
                </c:pt>
                <c:pt idx="64">
                  <c:v>21.9</c:v>
                </c:pt>
                <c:pt idx="65">
                  <c:v>21.9</c:v>
                </c:pt>
                <c:pt idx="66">
                  <c:v>21.9</c:v>
                </c:pt>
                <c:pt idx="67">
                  <c:v>21.9</c:v>
                </c:pt>
                <c:pt idx="68">
                  <c:v>21.9</c:v>
                </c:pt>
                <c:pt idx="69">
                  <c:v>21.9</c:v>
                </c:pt>
                <c:pt idx="70">
                  <c:v>21.9</c:v>
                </c:pt>
                <c:pt idx="71">
                  <c:v>22</c:v>
                </c:pt>
                <c:pt idx="72">
                  <c:v>21.9</c:v>
                </c:pt>
                <c:pt idx="73">
                  <c:v>21.9</c:v>
                </c:pt>
                <c:pt idx="74">
                  <c:v>22</c:v>
                </c:pt>
                <c:pt idx="75">
                  <c:v>21.2</c:v>
                </c:pt>
                <c:pt idx="76">
                  <c:v>20.9</c:v>
                </c:pt>
                <c:pt idx="77">
                  <c:v>20.5</c:v>
                </c:pt>
                <c:pt idx="78">
                  <c:v>20.100000000000001</c:v>
                </c:pt>
                <c:pt idx="79">
                  <c:v>19.899999999999999</c:v>
                </c:pt>
                <c:pt idx="80">
                  <c:v>19.5</c:v>
                </c:pt>
                <c:pt idx="81">
                  <c:v>19.600000000000001</c:v>
                </c:pt>
                <c:pt idx="82">
                  <c:v>19.8</c:v>
                </c:pt>
                <c:pt idx="83">
                  <c:v>19.899999999999999</c:v>
                </c:pt>
                <c:pt idx="84">
                  <c:v>20</c:v>
                </c:pt>
                <c:pt idx="85">
                  <c:v>20.100000000000001</c:v>
                </c:pt>
                <c:pt idx="86">
                  <c:v>20.2</c:v>
                </c:pt>
                <c:pt idx="87">
                  <c:v>20.3</c:v>
                </c:pt>
                <c:pt idx="88">
                  <c:v>20.399999999999999</c:v>
                </c:pt>
                <c:pt idx="89">
                  <c:v>20.5</c:v>
                </c:pt>
                <c:pt idx="90">
                  <c:v>20.6</c:v>
                </c:pt>
                <c:pt idx="91">
                  <c:v>20.6</c:v>
                </c:pt>
                <c:pt idx="92">
                  <c:v>20.7</c:v>
                </c:pt>
                <c:pt idx="93">
                  <c:v>20.7</c:v>
                </c:pt>
                <c:pt idx="94">
                  <c:v>20.8</c:v>
                </c:pt>
                <c:pt idx="95">
                  <c:v>20.8</c:v>
                </c:pt>
                <c:pt idx="96">
                  <c:v>20.8</c:v>
                </c:pt>
                <c:pt idx="97">
                  <c:v>20.9</c:v>
                </c:pt>
                <c:pt idx="98">
                  <c:v>20.9</c:v>
                </c:pt>
                <c:pt idx="99">
                  <c:v>21</c:v>
                </c:pt>
                <c:pt idx="100">
                  <c:v>21</c:v>
                </c:pt>
                <c:pt idx="101">
                  <c:v>21</c:v>
                </c:pt>
                <c:pt idx="102">
                  <c:v>21</c:v>
                </c:pt>
                <c:pt idx="103">
                  <c:v>21</c:v>
                </c:pt>
                <c:pt idx="104">
                  <c:v>21.1</c:v>
                </c:pt>
                <c:pt idx="105">
                  <c:v>21.1</c:v>
                </c:pt>
                <c:pt idx="106">
                  <c:v>21.1</c:v>
                </c:pt>
                <c:pt idx="107">
                  <c:v>21.1</c:v>
                </c:pt>
                <c:pt idx="108">
                  <c:v>21.1</c:v>
                </c:pt>
                <c:pt idx="109">
                  <c:v>21.1</c:v>
                </c:pt>
                <c:pt idx="110">
                  <c:v>21.1</c:v>
                </c:pt>
                <c:pt idx="111">
                  <c:v>21.2</c:v>
                </c:pt>
                <c:pt idx="112">
                  <c:v>21.2</c:v>
                </c:pt>
                <c:pt idx="113">
                  <c:v>21.2</c:v>
                </c:pt>
                <c:pt idx="114">
                  <c:v>21.3</c:v>
                </c:pt>
                <c:pt idx="115">
                  <c:v>21.3</c:v>
                </c:pt>
                <c:pt idx="116">
                  <c:v>21.3</c:v>
                </c:pt>
                <c:pt idx="117">
                  <c:v>21.3</c:v>
                </c:pt>
                <c:pt idx="118">
                  <c:v>21.3</c:v>
                </c:pt>
                <c:pt idx="119">
                  <c:v>21.3</c:v>
                </c:pt>
                <c:pt idx="120">
                  <c:v>21.3</c:v>
                </c:pt>
                <c:pt idx="121">
                  <c:v>21.2</c:v>
                </c:pt>
                <c:pt idx="122">
                  <c:v>21.3</c:v>
                </c:pt>
                <c:pt idx="123">
                  <c:v>21.2</c:v>
                </c:pt>
                <c:pt idx="124">
                  <c:v>21.2</c:v>
                </c:pt>
                <c:pt idx="125">
                  <c:v>21</c:v>
                </c:pt>
                <c:pt idx="126">
                  <c:v>20.6</c:v>
                </c:pt>
                <c:pt idx="127">
                  <c:v>20.100000000000001</c:v>
                </c:pt>
                <c:pt idx="128">
                  <c:v>19.899999999999999</c:v>
                </c:pt>
                <c:pt idx="129">
                  <c:v>20.2</c:v>
                </c:pt>
                <c:pt idx="130">
                  <c:v>20.2</c:v>
                </c:pt>
                <c:pt idx="131">
                  <c:v>20.3</c:v>
                </c:pt>
                <c:pt idx="132">
                  <c:v>20.3</c:v>
                </c:pt>
                <c:pt idx="133">
                  <c:v>20.5</c:v>
                </c:pt>
                <c:pt idx="134">
                  <c:v>20.5</c:v>
                </c:pt>
                <c:pt idx="135">
                  <c:v>20.6</c:v>
                </c:pt>
                <c:pt idx="136">
                  <c:v>20.6</c:v>
                </c:pt>
                <c:pt idx="137">
                  <c:v>20.7</c:v>
                </c:pt>
                <c:pt idx="138">
                  <c:v>20.7</c:v>
                </c:pt>
                <c:pt idx="139">
                  <c:v>20.8</c:v>
                </c:pt>
                <c:pt idx="140">
                  <c:v>20.9</c:v>
                </c:pt>
                <c:pt idx="141">
                  <c:v>21</c:v>
                </c:pt>
                <c:pt idx="142">
                  <c:v>21</c:v>
                </c:pt>
                <c:pt idx="143">
                  <c:v>21.1</c:v>
                </c:pt>
                <c:pt idx="144">
                  <c:v>21.2</c:v>
                </c:pt>
                <c:pt idx="145">
                  <c:v>21.3</c:v>
                </c:pt>
                <c:pt idx="146">
                  <c:v>21.4</c:v>
                </c:pt>
                <c:pt idx="147">
                  <c:v>21.4</c:v>
                </c:pt>
                <c:pt idx="148">
                  <c:v>21.5</c:v>
                </c:pt>
                <c:pt idx="149">
                  <c:v>21.6</c:v>
                </c:pt>
                <c:pt idx="150">
                  <c:v>21.6</c:v>
                </c:pt>
                <c:pt idx="151">
                  <c:v>21.7</c:v>
                </c:pt>
                <c:pt idx="152">
                  <c:v>21.7</c:v>
                </c:pt>
                <c:pt idx="153">
                  <c:v>21.8</c:v>
                </c:pt>
                <c:pt idx="154">
                  <c:v>21.8</c:v>
                </c:pt>
                <c:pt idx="155">
                  <c:v>21.9</c:v>
                </c:pt>
                <c:pt idx="156">
                  <c:v>21.9</c:v>
                </c:pt>
                <c:pt idx="157">
                  <c:v>21.9</c:v>
                </c:pt>
                <c:pt idx="158">
                  <c:v>21.9</c:v>
                </c:pt>
                <c:pt idx="159">
                  <c:v>21.9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21.9</c:v>
                </c:pt>
                <c:pt idx="166">
                  <c:v>21.9</c:v>
                </c:pt>
                <c:pt idx="167">
                  <c:v>21.8</c:v>
                </c:pt>
                <c:pt idx="168">
                  <c:v>21.9</c:v>
                </c:pt>
                <c:pt idx="169">
                  <c:v>21.9</c:v>
                </c:pt>
                <c:pt idx="170">
                  <c:v>21.9</c:v>
                </c:pt>
                <c:pt idx="171">
                  <c:v>21.9</c:v>
                </c:pt>
                <c:pt idx="172">
                  <c:v>21.9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21.9</c:v>
                </c:pt>
                <c:pt idx="177">
                  <c:v>21.9</c:v>
                </c:pt>
                <c:pt idx="178">
                  <c:v>21.9</c:v>
                </c:pt>
                <c:pt idx="179">
                  <c:v>21.8</c:v>
                </c:pt>
                <c:pt idx="180">
                  <c:v>21.8</c:v>
                </c:pt>
                <c:pt idx="181">
                  <c:v>21.7</c:v>
                </c:pt>
                <c:pt idx="182">
                  <c:v>21.7</c:v>
                </c:pt>
                <c:pt idx="183">
                  <c:v>21.7</c:v>
                </c:pt>
                <c:pt idx="184">
                  <c:v>21.6</c:v>
                </c:pt>
                <c:pt idx="185">
                  <c:v>21.6</c:v>
                </c:pt>
                <c:pt idx="186">
                  <c:v>21.6</c:v>
                </c:pt>
                <c:pt idx="187">
                  <c:v>21.6</c:v>
                </c:pt>
                <c:pt idx="188">
                  <c:v>21.6</c:v>
                </c:pt>
                <c:pt idx="189">
                  <c:v>21.5</c:v>
                </c:pt>
                <c:pt idx="190">
                  <c:v>21.5</c:v>
                </c:pt>
                <c:pt idx="191">
                  <c:v>21.4</c:v>
                </c:pt>
                <c:pt idx="192">
                  <c:v>21.4</c:v>
                </c:pt>
                <c:pt idx="193">
                  <c:v>21.3</c:v>
                </c:pt>
                <c:pt idx="194">
                  <c:v>20.6</c:v>
                </c:pt>
                <c:pt idx="195">
                  <c:v>19.899999999999999</c:v>
                </c:pt>
                <c:pt idx="196">
                  <c:v>19.5</c:v>
                </c:pt>
                <c:pt idx="197">
                  <c:v>18.7</c:v>
                </c:pt>
                <c:pt idx="198">
                  <c:v>18.7</c:v>
                </c:pt>
                <c:pt idx="199">
                  <c:v>18.3</c:v>
                </c:pt>
                <c:pt idx="200">
                  <c:v>18.399999999999999</c:v>
                </c:pt>
                <c:pt idx="201">
                  <c:v>18.399999999999999</c:v>
                </c:pt>
                <c:pt idx="202">
                  <c:v>18.5</c:v>
                </c:pt>
                <c:pt idx="203">
                  <c:v>18.7</c:v>
                </c:pt>
                <c:pt idx="204">
                  <c:v>19</c:v>
                </c:pt>
                <c:pt idx="205">
                  <c:v>19.100000000000001</c:v>
                </c:pt>
                <c:pt idx="206">
                  <c:v>19.3</c:v>
                </c:pt>
                <c:pt idx="207">
                  <c:v>19.399999999999999</c:v>
                </c:pt>
                <c:pt idx="208">
                  <c:v>19.600000000000001</c:v>
                </c:pt>
                <c:pt idx="209">
                  <c:v>19.7</c:v>
                </c:pt>
                <c:pt idx="210">
                  <c:v>19.899999999999999</c:v>
                </c:pt>
                <c:pt idx="211">
                  <c:v>20</c:v>
                </c:pt>
                <c:pt idx="212">
                  <c:v>20.100000000000001</c:v>
                </c:pt>
                <c:pt idx="213">
                  <c:v>20.2</c:v>
                </c:pt>
                <c:pt idx="214">
                  <c:v>20.399999999999999</c:v>
                </c:pt>
                <c:pt idx="215">
                  <c:v>20.5</c:v>
                </c:pt>
                <c:pt idx="216">
                  <c:v>20.6</c:v>
                </c:pt>
                <c:pt idx="217">
                  <c:v>20.7</c:v>
                </c:pt>
                <c:pt idx="218">
                  <c:v>20.8</c:v>
                </c:pt>
                <c:pt idx="219">
                  <c:v>20.9</c:v>
                </c:pt>
                <c:pt idx="220">
                  <c:v>21</c:v>
                </c:pt>
                <c:pt idx="221">
                  <c:v>21</c:v>
                </c:pt>
                <c:pt idx="222">
                  <c:v>21.1</c:v>
                </c:pt>
                <c:pt idx="223">
                  <c:v>21.2</c:v>
                </c:pt>
                <c:pt idx="224">
                  <c:v>21.3</c:v>
                </c:pt>
                <c:pt idx="225">
                  <c:v>21.3</c:v>
                </c:pt>
                <c:pt idx="226">
                  <c:v>21.4</c:v>
                </c:pt>
                <c:pt idx="227">
                  <c:v>21.4</c:v>
                </c:pt>
                <c:pt idx="228">
                  <c:v>21.5</c:v>
                </c:pt>
                <c:pt idx="229">
                  <c:v>21.5</c:v>
                </c:pt>
                <c:pt idx="230">
                  <c:v>21.6</c:v>
                </c:pt>
                <c:pt idx="231">
                  <c:v>21.6</c:v>
                </c:pt>
                <c:pt idx="232">
                  <c:v>21.7</c:v>
                </c:pt>
                <c:pt idx="233">
                  <c:v>21.7</c:v>
                </c:pt>
                <c:pt idx="234">
                  <c:v>21.7</c:v>
                </c:pt>
                <c:pt idx="235">
                  <c:v>21.7</c:v>
                </c:pt>
                <c:pt idx="236">
                  <c:v>21.9</c:v>
                </c:pt>
                <c:pt idx="237">
                  <c:v>21.8</c:v>
                </c:pt>
                <c:pt idx="238">
                  <c:v>21.8</c:v>
                </c:pt>
                <c:pt idx="239">
                  <c:v>21.8</c:v>
                </c:pt>
                <c:pt idx="240">
                  <c:v>21.8</c:v>
                </c:pt>
                <c:pt idx="241">
                  <c:v>21.9</c:v>
                </c:pt>
                <c:pt idx="242">
                  <c:v>21.9</c:v>
                </c:pt>
                <c:pt idx="243">
                  <c:v>21.9</c:v>
                </c:pt>
                <c:pt idx="244">
                  <c:v>21.9</c:v>
                </c:pt>
                <c:pt idx="245">
                  <c:v>22</c:v>
                </c:pt>
                <c:pt idx="246">
                  <c:v>22</c:v>
                </c:pt>
                <c:pt idx="247">
                  <c:v>22</c:v>
                </c:pt>
                <c:pt idx="248">
                  <c:v>22</c:v>
                </c:pt>
                <c:pt idx="249">
                  <c:v>22</c:v>
                </c:pt>
                <c:pt idx="250">
                  <c:v>22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22.1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22.1</c:v>
                </c:pt>
                <c:pt idx="273">
                  <c:v>22.1</c:v>
                </c:pt>
                <c:pt idx="274">
                  <c:v>22.1</c:v>
                </c:pt>
                <c:pt idx="275">
                  <c:v>22.1</c:v>
                </c:pt>
                <c:pt idx="276">
                  <c:v>22.1</c:v>
                </c:pt>
                <c:pt idx="277">
                  <c:v>22.1</c:v>
                </c:pt>
                <c:pt idx="278">
                  <c:v>22.1</c:v>
                </c:pt>
                <c:pt idx="279">
                  <c:v>22.1</c:v>
                </c:pt>
                <c:pt idx="280">
                  <c:v>22.1</c:v>
                </c:pt>
                <c:pt idx="281">
                  <c:v>21.9</c:v>
                </c:pt>
                <c:pt idx="282">
                  <c:v>21.9</c:v>
                </c:pt>
                <c:pt idx="283">
                  <c:v>21.6</c:v>
                </c:pt>
                <c:pt idx="284">
                  <c:v>21.4</c:v>
                </c:pt>
                <c:pt idx="285">
                  <c:v>21.4</c:v>
                </c:pt>
                <c:pt idx="286">
                  <c:v>21.2</c:v>
                </c:pt>
                <c:pt idx="287">
                  <c:v>21</c:v>
                </c:pt>
                <c:pt idx="288">
                  <c:v>21</c:v>
                </c:pt>
                <c:pt idx="289">
                  <c:v>20.7</c:v>
                </c:pt>
                <c:pt idx="290">
                  <c:v>20.7</c:v>
                </c:pt>
                <c:pt idx="291">
                  <c:v>20.7</c:v>
                </c:pt>
                <c:pt idx="292">
                  <c:v>20.7</c:v>
                </c:pt>
                <c:pt idx="293">
                  <c:v>20.3</c:v>
                </c:pt>
                <c:pt idx="294">
                  <c:v>20</c:v>
                </c:pt>
                <c:pt idx="295">
                  <c:v>19.7</c:v>
                </c:pt>
                <c:pt idx="296">
                  <c:v>19.5</c:v>
                </c:pt>
                <c:pt idx="297">
                  <c:v>19.399999999999999</c:v>
                </c:pt>
                <c:pt idx="298">
                  <c:v>19.3</c:v>
                </c:pt>
                <c:pt idx="299">
                  <c:v>19.2</c:v>
                </c:pt>
                <c:pt idx="300">
                  <c:v>19.399999999999999</c:v>
                </c:pt>
                <c:pt idx="301">
                  <c:v>19.5</c:v>
                </c:pt>
                <c:pt idx="302">
                  <c:v>19.600000000000001</c:v>
                </c:pt>
                <c:pt idx="303">
                  <c:v>19.7</c:v>
                </c:pt>
                <c:pt idx="304">
                  <c:v>19.8</c:v>
                </c:pt>
                <c:pt idx="305">
                  <c:v>19.899999999999999</c:v>
                </c:pt>
                <c:pt idx="306">
                  <c:v>20</c:v>
                </c:pt>
                <c:pt idx="307">
                  <c:v>20</c:v>
                </c:pt>
                <c:pt idx="308">
                  <c:v>20.2</c:v>
                </c:pt>
                <c:pt idx="309">
                  <c:v>20.2</c:v>
                </c:pt>
                <c:pt idx="310">
                  <c:v>20.3</c:v>
                </c:pt>
                <c:pt idx="311">
                  <c:v>20.399999999999999</c:v>
                </c:pt>
                <c:pt idx="312">
                  <c:v>20.5</c:v>
                </c:pt>
                <c:pt idx="313">
                  <c:v>20.6</c:v>
                </c:pt>
                <c:pt idx="314">
                  <c:v>20.6</c:v>
                </c:pt>
                <c:pt idx="315">
                  <c:v>20.7</c:v>
                </c:pt>
                <c:pt idx="316">
                  <c:v>20.8</c:v>
                </c:pt>
                <c:pt idx="317">
                  <c:v>20.9</c:v>
                </c:pt>
                <c:pt idx="318">
                  <c:v>20.9</c:v>
                </c:pt>
                <c:pt idx="319">
                  <c:v>21</c:v>
                </c:pt>
                <c:pt idx="320">
                  <c:v>21.1</c:v>
                </c:pt>
                <c:pt idx="321">
                  <c:v>21.1</c:v>
                </c:pt>
                <c:pt idx="322">
                  <c:v>21.2</c:v>
                </c:pt>
                <c:pt idx="323">
                  <c:v>21.3</c:v>
                </c:pt>
                <c:pt idx="324">
                  <c:v>21.3</c:v>
                </c:pt>
                <c:pt idx="325">
                  <c:v>21.4</c:v>
                </c:pt>
                <c:pt idx="326">
                  <c:v>21.4</c:v>
                </c:pt>
                <c:pt idx="327">
                  <c:v>21.4</c:v>
                </c:pt>
                <c:pt idx="328">
                  <c:v>21.4</c:v>
                </c:pt>
                <c:pt idx="329">
                  <c:v>21.5</c:v>
                </c:pt>
                <c:pt idx="330">
                  <c:v>21.5</c:v>
                </c:pt>
                <c:pt idx="331">
                  <c:v>21.6</c:v>
                </c:pt>
                <c:pt idx="332">
                  <c:v>21.6</c:v>
                </c:pt>
                <c:pt idx="333">
                  <c:v>21.6</c:v>
                </c:pt>
                <c:pt idx="334">
                  <c:v>21.6</c:v>
                </c:pt>
                <c:pt idx="335">
                  <c:v>21.6</c:v>
                </c:pt>
                <c:pt idx="336">
                  <c:v>21.6</c:v>
                </c:pt>
                <c:pt idx="337">
                  <c:v>21.6</c:v>
                </c:pt>
                <c:pt idx="338">
                  <c:v>21.6</c:v>
                </c:pt>
                <c:pt idx="339">
                  <c:v>21.6</c:v>
                </c:pt>
                <c:pt idx="340">
                  <c:v>21.6</c:v>
                </c:pt>
                <c:pt idx="341">
                  <c:v>21.6</c:v>
                </c:pt>
                <c:pt idx="342">
                  <c:v>21.6</c:v>
                </c:pt>
                <c:pt idx="343">
                  <c:v>21.6</c:v>
                </c:pt>
                <c:pt idx="344">
                  <c:v>21.5</c:v>
                </c:pt>
                <c:pt idx="345">
                  <c:v>21.5</c:v>
                </c:pt>
                <c:pt idx="346">
                  <c:v>21.5</c:v>
                </c:pt>
                <c:pt idx="347">
                  <c:v>21.5</c:v>
                </c:pt>
                <c:pt idx="348">
                  <c:v>21.4</c:v>
                </c:pt>
                <c:pt idx="349">
                  <c:v>21.4</c:v>
                </c:pt>
                <c:pt idx="350">
                  <c:v>21.3</c:v>
                </c:pt>
                <c:pt idx="351">
                  <c:v>21.4</c:v>
                </c:pt>
                <c:pt idx="352">
                  <c:v>21.3</c:v>
                </c:pt>
                <c:pt idx="353">
                  <c:v>21.2</c:v>
                </c:pt>
                <c:pt idx="354">
                  <c:v>21.2</c:v>
                </c:pt>
                <c:pt idx="355">
                  <c:v>21.2</c:v>
                </c:pt>
                <c:pt idx="356">
                  <c:v>21.2</c:v>
                </c:pt>
                <c:pt idx="357">
                  <c:v>21.2</c:v>
                </c:pt>
                <c:pt idx="358">
                  <c:v>21.2</c:v>
                </c:pt>
                <c:pt idx="359">
                  <c:v>21.2</c:v>
                </c:pt>
                <c:pt idx="360">
                  <c:v>21.1</c:v>
                </c:pt>
                <c:pt idx="361">
                  <c:v>21.1</c:v>
                </c:pt>
                <c:pt idx="362">
                  <c:v>21.1</c:v>
                </c:pt>
                <c:pt idx="363">
                  <c:v>21</c:v>
                </c:pt>
                <c:pt idx="364">
                  <c:v>20.9</c:v>
                </c:pt>
                <c:pt idx="365">
                  <c:v>21</c:v>
                </c:pt>
                <c:pt idx="366">
                  <c:v>20.9</c:v>
                </c:pt>
                <c:pt idx="367">
                  <c:v>20.9</c:v>
                </c:pt>
                <c:pt idx="368">
                  <c:v>20.9</c:v>
                </c:pt>
                <c:pt idx="369">
                  <c:v>20.8</c:v>
                </c:pt>
                <c:pt idx="370">
                  <c:v>20.8</c:v>
                </c:pt>
                <c:pt idx="371">
                  <c:v>20.9</c:v>
                </c:pt>
                <c:pt idx="372">
                  <c:v>20.9</c:v>
                </c:pt>
                <c:pt idx="373">
                  <c:v>20.9</c:v>
                </c:pt>
                <c:pt idx="374">
                  <c:v>21</c:v>
                </c:pt>
                <c:pt idx="375">
                  <c:v>21</c:v>
                </c:pt>
                <c:pt idx="376">
                  <c:v>21</c:v>
                </c:pt>
                <c:pt idx="377">
                  <c:v>21.1</c:v>
                </c:pt>
                <c:pt idx="378">
                  <c:v>21.1</c:v>
                </c:pt>
                <c:pt idx="379">
                  <c:v>21.1</c:v>
                </c:pt>
                <c:pt idx="380">
                  <c:v>21.1</c:v>
                </c:pt>
                <c:pt idx="381">
                  <c:v>21.2</c:v>
                </c:pt>
                <c:pt idx="382">
                  <c:v>21.2</c:v>
                </c:pt>
                <c:pt idx="383">
                  <c:v>21.2</c:v>
                </c:pt>
                <c:pt idx="384">
                  <c:v>21.3</c:v>
                </c:pt>
                <c:pt idx="385">
                  <c:v>21.3</c:v>
                </c:pt>
                <c:pt idx="386">
                  <c:v>21.3</c:v>
                </c:pt>
                <c:pt idx="387">
                  <c:v>21.4</c:v>
                </c:pt>
                <c:pt idx="388">
                  <c:v>21.4</c:v>
                </c:pt>
                <c:pt idx="389">
                  <c:v>21.4</c:v>
                </c:pt>
                <c:pt idx="390">
                  <c:v>21.5</c:v>
                </c:pt>
                <c:pt idx="391">
                  <c:v>21.5</c:v>
                </c:pt>
                <c:pt idx="392">
                  <c:v>21.5</c:v>
                </c:pt>
                <c:pt idx="393">
                  <c:v>21.5</c:v>
                </c:pt>
                <c:pt idx="394">
                  <c:v>21.5</c:v>
                </c:pt>
                <c:pt idx="395">
                  <c:v>21.6</c:v>
                </c:pt>
                <c:pt idx="396">
                  <c:v>21.6</c:v>
                </c:pt>
                <c:pt idx="397">
                  <c:v>21.6</c:v>
                </c:pt>
                <c:pt idx="398">
                  <c:v>21.4</c:v>
                </c:pt>
                <c:pt idx="399">
                  <c:v>21.2</c:v>
                </c:pt>
                <c:pt idx="400">
                  <c:v>21</c:v>
                </c:pt>
                <c:pt idx="401">
                  <c:v>20.9</c:v>
                </c:pt>
                <c:pt idx="402">
                  <c:v>20.9</c:v>
                </c:pt>
                <c:pt idx="403">
                  <c:v>20.9</c:v>
                </c:pt>
                <c:pt idx="404">
                  <c:v>20.9</c:v>
                </c:pt>
                <c:pt idx="405">
                  <c:v>20.9</c:v>
                </c:pt>
                <c:pt idx="406">
                  <c:v>20.9</c:v>
                </c:pt>
                <c:pt idx="407">
                  <c:v>20.8</c:v>
                </c:pt>
                <c:pt idx="408">
                  <c:v>20.8</c:v>
                </c:pt>
                <c:pt idx="409">
                  <c:v>20.7</c:v>
                </c:pt>
                <c:pt idx="410">
                  <c:v>20.7</c:v>
                </c:pt>
                <c:pt idx="411">
                  <c:v>20.7</c:v>
                </c:pt>
                <c:pt idx="412">
                  <c:v>20.6</c:v>
                </c:pt>
                <c:pt idx="413">
                  <c:v>20.5</c:v>
                </c:pt>
                <c:pt idx="414">
                  <c:v>20.5</c:v>
                </c:pt>
                <c:pt idx="415">
                  <c:v>20.5</c:v>
                </c:pt>
                <c:pt idx="416">
                  <c:v>20.5</c:v>
                </c:pt>
                <c:pt idx="417">
                  <c:v>20.6</c:v>
                </c:pt>
                <c:pt idx="418">
                  <c:v>20.7</c:v>
                </c:pt>
                <c:pt idx="419">
                  <c:v>20.9</c:v>
                </c:pt>
                <c:pt idx="420">
                  <c:v>21</c:v>
                </c:pt>
                <c:pt idx="421">
                  <c:v>21.2</c:v>
                </c:pt>
                <c:pt idx="422">
                  <c:v>21.3</c:v>
                </c:pt>
                <c:pt idx="423">
                  <c:v>21.4</c:v>
                </c:pt>
                <c:pt idx="424">
                  <c:v>21.6</c:v>
                </c:pt>
                <c:pt idx="425">
                  <c:v>21.7</c:v>
                </c:pt>
                <c:pt idx="426">
                  <c:v>21.8</c:v>
                </c:pt>
                <c:pt idx="427">
                  <c:v>21.9</c:v>
                </c:pt>
                <c:pt idx="428">
                  <c:v>22</c:v>
                </c:pt>
                <c:pt idx="429">
                  <c:v>22</c:v>
                </c:pt>
                <c:pt idx="430">
                  <c:v>22.1</c:v>
                </c:pt>
                <c:pt idx="431">
                  <c:v>22.1</c:v>
                </c:pt>
                <c:pt idx="432">
                  <c:v>22.2</c:v>
                </c:pt>
                <c:pt idx="433">
                  <c:v>22.2</c:v>
                </c:pt>
                <c:pt idx="434">
                  <c:v>22.2</c:v>
                </c:pt>
                <c:pt idx="435">
                  <c:v>22.3</c:v>
                </c:pt>
                <c:pt idx="436">
                  <c:v>22.3</c:v>
                </c:pt>
                <c:pt idx="437">
                  <c:v>22.3</c:v>
                </c:pt>
                <c:pt idx="438">
                  <c:v>22.3</c:v>
                </c:pt>
                <c:pt idx="439">
                  <c:v>22.3</c:v>
                </c:pt>
                <c:pt idx="440">
                  <c:v>22.3</c:v>
                </c:pt>
                <c:pt idx="441">
                  <c:v>22.4</c:v>
                </c:pt>
                <c:pt idx="442">
                  <c:v>22.4</c:v>
                </c:pt>
                <c:pt idx="443">
                  <c:v>22.4</c:v>
                </c:pt>
                <c:pt idx="444">
                  <c:v>22.5</c:v>
                </c:pt>
                <c:pt idx="445">
                  <c:v>22.5</c:v>
                </c:pt>
                <c:pt idx="446">
                  <c:v>22.6</c:v>
                </c:pt>
                <c:pt idx="447">
                  <c:v>22.6</c:v>
                </c:pt>
                <c:pt idx="448">
                  <c:v>22.7</c:v>
                </c:pt>
                <c:pt idx="449">
                  <c:v>22.6</c:v>
                </c:pt>
                <c:pt idx="450">
                  <c:v>22.4</c:v>
                </c:pt>
                <c:pt idx="451">
                  <c:v>22.4</c:v>
                </c:pt>
                <c:pt idx="452">
                  <c:v>22.1</c:v>
                </c:pt>
                <c:pt idx="453">
                  <c:v>21.7</c:v>
                </c:pt>
                <c:pt idx="454">
                  <c:v>21.8</c:v>
                </c:pt>
                <c:pt idx="455">
                  <c:v>21.7</c:v>
                </c:pt>
                <c:pt idx="456">
                  <c:v>21.5</c:v>
                </c:pt>
                <c:pt idx="457">
                  <c:v>21.5</c:v>
                </c:pt>
                <c:pt idx="458">
                  <c:v>21.4</c:v>
                </c:pt>
                <c:pt idx="459">
                  <c:v>21.3</c:v>
                </c:pt>
                <c:pt idx="460">
                  <c:v>20.7</c:v>
                </c:pt>
                <c:pt idx="461">
                  <c:v>21.1</c:v>
                </c:pt>
                <c:pt idx="462">
                  <c:v>20.9</c:v>
                </c:pt>
                <c:pt idx="463">
                  <c:v>20.9</c:v>
                </c:pt>
                <c:pt idx="464">
                  <c:v>20.8</c:v>
                </c:pt>
                <c:pt idx="465">
                  <c:v>20.6</c:v>
                </c:pt>
                <c:pt idx="466">
                  <c:v>20.2</c:v>
                </c:pt>
                <c:pt idx="467">
                  <c:v>20.399999999999999</c:v>
                </c:pt>
                <c:pt idx="468">
                  <c:v>20.5</c:v>
                </c:pt>
                <c:pt idx="469">
                  <c:v>20.5</c:v>
                </c:pt>
                <c:pt idx="470">
                  <c:v>20.6</c:v>
                </c:pt>
                <c:pt idx="471">
                  <c:v>20.8</c:v>
                </c:pt>
                <c:pt idx="472">
                  <c:v>21</c:v>
                </c:pt>
                <c:pt idx="473">
                  <c:v>21.2</c:v>
                </c:pt>
                <c:pt idx="474">
                  <c:v>21.4</c:v>
                </c:pt>
                <c:pt idx="475">
                  <c:v>21.5</c:v>
                </c:pt>
                <c:pt idx="476">
                  <c:v>21.7</c:v>
                </c:pt>
                <c:pt idx="477">
                  <c:v>21.8</c:v>
                </c:pt>
                <c:pt idx="478">
                  <c:v>22</c:v>
                </c:pt>
                <c:pt idx="479">
                  <c:v>22</c:v>
                </c:pt>
                <c:pt idx="480">
                  <c:v>22.2</c:v>
                </c:pt>
                <c:pt idx="481">
                  <c:v>22.3</c:v>
                </c:pt>
                <c:pt idx="482">
                  <c:v>22.3</c:v>
                </c:pt>
                <c:pt idx="483">
                  <c:v>22.4</c:v>
                </c:pt>
                <c:pt idx="484">
                  <c:v>22.5</c:v>
                </c:pt>
                <c:pt idx="485">
                  <c:v>22.6</c:v>
                </c:pt>
                <c:pt idx="486">
                  <c:v>22.6</c:v>
                </c:pt>
                <c:pt idx="487">
                  <c:v>22.7</c:v>
                </c:pt>
                <c:pt idx="488">
                  <c:v>22.7</c:v>
                </c:pt>
                <c:pt idx="489">
                  <c:v>22.8</c:v>
                </c:pt>
                <c:pt idx="490">
                  <c:v>22.8</c:v>
                </c:pt>
                <c:pt idx="491">
                  <c:v>22.9</c:v>
                </c:pt>
                <c:pt idx="492">
                  <c:v>22.9</c:v>
                </c:pt>
                <c:pt idx="493">
                  <c:v>22.9</c:v>
                </c:pt>
                <c:pt idx="494">
                  <c:v>23</c:v>
                </c:pt>
                <c:pt idx="495">
                  <c:v>23</c:v>
                </c:pt>
                <c:pt idx="496">
                  <c:v>23</c:v>
                </c:pt>
                <c:pt idx="497">
                  <c:v>23.1</c:v>
                </c:pt>
                <c:pt idx="498">
                  <c:v>23.1</c:v>
                </c:pt>
                <c:pt idx="499">
                  <c:v>23.1</c:v>
                </c:pt>
                <c:pt idx="500">
                  <c:v>23.2</c:v>
                </c:pt>
                <c:pt idx="501">
                  <c:v>23.1</c:v>
                </c:pt>
                <c:pt idx="502">
                  <c:v>23.1</c:v>
                </c:pt>
                <c:pt idx="503">
                  <c:v>23.1</c:v>
                </c:pt>
                <c:pt idx="504">
                  <c:v>22.8</c:v>
                </c:pt>
                <c:pt idx="505">
                  <c:v>22.3</c:v>
                </c:pt>
                <c:pt idx="506">
                  <c:v>21.6</c:v>
                </c:pt>
                <c:pt idx="507">
                  <c:v>21.1</c:v>
                </c:pt>
                <c:pt idx="508">
                  <c:v>21</c:v>
                </c:pt>
                <c:pt idx="509">
                  <c:v>20.6</c:v>
                </c:pt>
                <c:pt idx="510">
                  <c:v>20.3</c:v>
                </c:pt>
                <c:pt idx="511">
                  <c:v>20.3</c:v>
                </c:pt>
                <c:pt idx="512">
                  <c:v>20.3</c:v>
                </c:pt>
                <c:pt idx="513">
                  <c:v>20.3</c:v>
                </c:pt>
                <c:pt idx="514">
                  <c:v>20.3</c:v>
                </c:pt>
                <c:pt idx="515">
                  <c:v>20.3</c:v>
                </c:pt>
                <c:pt idx="516">
                  <c:v>20.5</c:v>
                </c:pt>
                <c:pt idx="517">
                  <c:v>20.8</c:v>
                </c:pt>
                <c:pt idx="518">
                  <c:v>21</c:v>
                </c:pt>
                <c:pt idx="519">
                  <c:v>21.2</c:v>
                </c:pt>
                <c:pt idx="520">
                  <c:v>21.4</c:v>
                </c:pt>
                <c:pt idx="521">
                  <c:v>21.7</c:v>
                </c:pt>
                <c:pt idx="522">
                  <c:v>21.8</c:v>
                </c:pt>
                <c:pt idx="523">
                  <c:v>22</c:v>
                </c:pt>
                <c:pt idx="524">
                  <c:v>22.2</c:v>
                </c:pt>
                <c:pt idx="525">
                  <c:v>22.3</c:v>
                </c:pt>
                <c:pt idx="526">
                  <c:v>22.4</c:v>
                </c:pt>
                <c:pt idx="527">
                  <c:v>22.5</c:v>
                </c:pt>
                <c:pt idx="528">
                  <c:v>22.6</c:v>
                </c:pt>
                <c:pt idx="529">
                  <c:v>22.7</c:v>
                </c:pt>
                <c:pt idx="530">
                  <c:v>22.8</c:v>
                </c:pt>
                <c:pt idx="531">
                  <c:v>22.8</c:v>
                </c:pt>
                <c:pt idx="532">
                  <c:v>22.9</c:v>
                </c:pt>
                <c:pt idx="533">
                  <c:v>23</c:v>
                </c:pt>
                <c:pt idx="534">
                  <c:v>23</c:v>
                </c:pt>
                <c:pt idx="535">
                  <c:v>23</c:v>
                </c:pt>
                <c:pt idx="536">
                  <c:v>23.1</c:v>
                </c:pt>
                <c:pt idx="537">
                  <c:v>23.1</c:v>
                </c:pt>
                <c:pt idx="538">
                  <c:v>23.2</c:v>
                </c:pt>
                <c:pt idx="539">
                  <c:v>23.2</c:v>
                </c:pt>
                <c:pt idx="540">
                  <c:v>23.2</c:v>
                </c:pt>
                <c:pt idx="541">
                  <c:v>23.2</c:v>
                </c:pt>
                <c:pt idx="542">
                  <c:v>23.3</c:v>
                </c:pt>
                <c:pt idx="543">
                  <c:v>23.3</c:v>
                </c:pt>
                <c:pt idx="544">
                  <c:v>23.3</c:v>
                </c:pt>
                <c:pt idx="545">
                  <c:v>23.4</c:v>
                </c:pt>
                <c:pt idx="546">
                  <c:v>23.4</c:v>
                </c:pt>
                <c:pt idx="547">
                  <c:v>23.4</c:v>
                </c:pt>
                <c:pt idx="548">
                  <c:v>23.5</c:v>
                </c:pt>
                <c:pt idx="549">
                  <c:v>23.5</c:v>
                </c:pt>
                <c:pt idx="550">
                  <c:v>23.5</c:v>
                </c:pt>
                <c:pt idx="551">
                  <c:v>23.5</c:v>
                </c:pt>
                <c:pt idx="552">
                  <c:v>23.5</c:v>
                </c:pt>
                <c:pt idx="553">
                  <c:v>23.6</c:v>
                </c:pt>
                <c:pt idx="554">
                  <c:v>23.6</c:v>
                </c:pt>
                <c:pt idx="555">
                  <c:v>23.6</c:v>
                </c:pt>
                <c:pt idx="556">
                  <c:v>23.6</c:v>
                </c:pt>
                <c:pt idx="557">
                  <c:v>23.6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56D-4911-A7EB-FF2314838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314678256"/>
        <c:axId val="314682568"/>
      </c:lineChart>
      <c:catAx>
        <c:axId val="314679432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102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CH"/>
                  <a:t>Uhrzeit</a:t>
                </a:r>
              </a:p>
            </c:rich>
          </c:tx>
          <c:layout>
            <c:manualLayout>
              <c:xMode val="edge"/>
              <c:yMode val="edge"/>
              <c:x val="0.42894433215005212"/>
              <c:y val="0.85281564656488951"/>
            </c:manualLayout>
          </c:layout>
          <c:overlay val="0"/>
        </c:title>
        <c:numFmt formatCode="hh:mm:ss" sourceLinked="1"/>
        <c:majorTickMark val="out"/>
        <c:minorTickMark val="out"/>
        <c:tickLblPos val="nextTo"/>
        <c:txPr>
          <a:bodyPr rot="-5400000"/>
          <a:lstStyle/>
          <a:p>
            <a:pPr>
              <a:defRPr/>
            </a:pPr>
            <a:endParaRPr lang="de-DE"/>
          </a:p>
        </c:txPr>
        <c:crossAx val="314677472"/>
        <c:crosses val="autoZero"/>
        <c:auto val="1"/>
        <c:lblAlgn val="ctr"/>
        <c:lblOffset val="100"/>
        <c:noMultiLvlLbl val="0"/>
      </c:catAx>
      <c:valAx>
        <c:axId val="314677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20" b="1" i="0" u="none" strike="noStrike" baseline="0">
                    <a:solidFill>
                      <a:srgbClr val="666699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CH"/>
                  <a:t>Kohlendioxid (ppm CO2)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4679432"/>
        <c:crossesAt val="1"/>
        <c:crossBetween val="midCat"/>
        <c:majorUnit val="500"/>
      </c:valAx>
      <c:catAx>
        <c:axId val="314678256"/>
        <c:scaling>
          <c:orientation val="minMax"/>
        </c:scaling>
        <c:delete val="1"/>
        <c:axPos val="b"/>
        <c:numFmt formatCode="hh:mm:ss" sourceLinked="1"/>
        <c:majorTickMark val="out"/>
        <c:minorTickMark val="none"/>
        <c:tickLblPos val="nextTo"/>
        <c:crossAx val="314682568"/>
        <c:crosses val="autoZero"/>
        <c:auto val="1"/>
        <c:lblAlgn val="ctr"/>
        <c:lblOffset val="100"/>
        <c:noMultiLvlLbl val="0"/>
      </c:catAx>
      <c:valAx>
        <c:axId val="314682568"/>
        <c:scaling>
          <c:orientation val="minMax"/>
        </c:scaling>
        <c:delete val="0"/>
        <c:axPos val="r"/>
        <c:minorGridlines/>
        <c:numFmt formatCode="General" sourceLinked="1"/>
        <c:majorTickMark val="out"/>
        <c:minorTickMark val="none"/>
        <c:tickLblPos val="nextTo"/>
        <c:crossAx val="314678256"/>
        <c:crosses val="max"/>
        <c:crossBetween val="midCat"/>
      </c:valAx>
      <c:spPr>
        <a:noFill/>
        <a:ln w="25907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0.86964</cdr:x>
      <cdr:y>0.08109</cdr:y>
    </cdr:from>
    <cdr:to>
      <cdr:x>0.90982</cdr:x>
      <cdr:y>0.40881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8106706" y="412079"/>
          <a:ext cx="366615" cy="1985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de-CH" sz="1100" b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Temperatur (°C)</a:t>
          </a:r>
        </a:p>
      </cdr:txBody>
    </cdr:sp>
  </cdr:relSizeAnchor>
  <cdr:relSizeAnchor xmlns:cdr="http://schemas.openxmlformats.org/drawingml/2006/chartDrawing">
    <cdr:from>
      <cdr:x>0.85595</cdr:x>
      <cdr:y>0.41485</cdr:y>
    </cdr:from>
    <cdr:to>
      <cdr:x>0.99983</cdr:x>
      <cdr:y>0.54202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5745504" y="1766919"/>
          <a:ext cx="946242" cy="58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100"/>
            <a:t>Richtwert für </a:t>
          </a:r>
          <a:r>
            <a:rPr lang="de-CH" sz="1100" b="1"/>
            <a:t>gute </a:t>
          </a:r>
        </a:p>
        <a:p xmlns:a="http://schemas.openxmlformats.org/drawingml/2006/main">
          <a:r>
            <a:rPr lang="de-CH" sz="1100" b="1"/>
            <a:t>Luftqualität</a:t>
          </a:r>
          <a:r>
            <a:rPr lang="de-CH" sz="1100" b="1" baseline="0"/>
            <a:t> </a:t>
          </a:r>
        </a:p>
        <a:p xmlns:a="http://schemas.openxmlformats.org/drawingml/2006/main">
          <a:r>
            <a:rPr lang="de-CH" sz="1100" baseline="0"/>
            <a:t>&lt; 1000 ppm (SECO)</a:t>
          </a:r>
          <a:endParaRPr lang="de-CH" sz="1100"/>
        </a:p>
      </cdr:txBody>
    </cdr:sp>
  </cdr:relSizeAnchor>
  <cdr:relSizeAnchor xmlns:cdr="http://schemas.openxmlformats.org/drawingml/2006/chartDrawing">
    <cdr:from>
      <cdr:x>0.08293</cdr:x>
      <cdr:y>0.48102</cdr:y>
    </cdr:from>
    <cdr:to>
      <cdr:x>0.83523</cdr:x>
      <cdr:y>0.48236</cdr:y>
    </cdr:to>
    <cdr:cxnSp macro="">
      <cdr:nvCxnSpPr>
        <cdr:cNvPr id="6" name="Gerade Verbindung 5">
          <a:extLst xmlns:a="http://schemas.openxmlformats.org/drawingml/2006/main">
            <a:ext uri="{FF2B5EF4-FFF2-40B4-BE49-F238E27FC236}">
              <a16:creationId xmlns:a16="http://schemas.microsoft.com/office/drawing/2014/main" xmlns="" id="{D510F500-98CD-4567-A3EA-45AA737DC2FD}"/>
            </a:ext>
          </a:extLst>
        </cdr:cNvPr>
        <cdr:cNvCxnSpPr/>
      </cdr:nvCxnSpPr>
      <cdr:spPr>
        <a:xfrm xmlns:a="http://schemas.openxmlformats.org/drawingml/2006/main">
          <a:off x="752475" y="2847975"/>
          <a:ext cx="7038975" cy="9525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0.2694</cdr:x>
      <cdr:y>0.50587</cdr:y>
    </cdr:from>
    <cdr:to>
      <cdr:x>0.37733</cdr:x>
      <cdr:y>0.55047</cdr:y>
    </cdr:to>
    <cdr:sp macro="" textlink="">
      <cdr:nvSpPr>
        <cdr:cNvPr id="39" name="Textfeld 1"/>
        <cdr:cNvSpPr txBox="1"/>
      </cdr:nvSpPr>
      <cdr:spPr>
        <a:xfrm xmlns:a="http://schemas.openxmlformats.org/drawingml/2006/main">
          <a:off x="1836084" y="2211282"/>
          <a:ext cx="741745" cy="2060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>
              <a:solidFill>
                <a:schemeClr val="tx1"/>
              </a:solidFill>
            </a:rPr>
            <a:t>30</a:t>
          </a:r>
          <a:r>
            <a:rPr lang="de-CH" sz="800" b="1" baseline="0">
              <a:solidFill>
                <a:schemeClr val="tx1"/>
              </a:solidFill>
            </a:rPr>
            <a:t> min. Lüften </a:t>
          </a:r>
          <a:endParaRPr lang="de-CH" sz="8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0.09547</cdr:x>
      <cdr:y>0.60501</cdr:y>
    </cdr:from>
    <cdr:to>
      <cdr:x>0.2245</cdr:x>
      <cdr:y>0.68172</cdr:y>
    </cdr:to>
    <cdr:sp macro="" textlink="">
      <cdr:nvSpPr>
        <cdr:cNvPr id="40" name="Textfeld 2"/>
        <cdr:cNvSpPr txBox="1"/>
      </cdr:nvSpPr>
      <cdr:spPr>
        <a:xfrm xmlns:a="http://schemas.openxmlformats.org/drawingml/2006/main">
          <a:off x="637705" y="2669528"/>
          <a:ext cx="889538" cy="35577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/>
            <a:t>23</a:t>
          </a:r>
          <a:r>
            <a:rPr lang="de-CH" sz="800" b="1" baseline="0"/>
            <a:t> </a:t>
          </a:r>
          <a:r>
            <a:rPr lang="de-CH" sz="800" b="1"/>
            <a:t>Kinder</a:t>
          </a:r>
        </a:p>
        <a:p xmlns:a="http://schemas.openxmlformats.org/drawingml/2006/main">
          <a:r>
            <a:rPr lang="de-CH" sz="800" b="1"/>
            <a:t> 4 Erwachsene</a:t>
          </a:r>
        </a:p>
      </cdr:txBody>
    </cdr:sp>
  </cdr:relSizeAnchor>
  <cdr:relSizeAnchor xmlns:cdr="http://schemas.openxmlformats.org/drawingml/2006/chartDrawing">
    <cdr:from>
      <cdr:x>0.64063</cdr:x>
      <cdr:y>0.61582</cdr:y>
    </cdr:from>
    <cdr:to>
      <cdr:x>0.76396</cdr:x>
      <cdr:y>0.69027</cdr:y>
    </cdr:to>
    <cdr:sp macro="" textlink="">
      <cdr:nvSpPr>
        <cdr:cNvPr id="41" name="Textfeld 1"/>
        <cdr:cNvSpPr txBox="1"/>
      </cdr:nvSpPr>
      <cdr:spPr>
        <a:xfrm xmlns:a="http://schemas.openxmlformats.org/drawingml/2006/main">
          <a:off x="4394401" y="2720644"/>
          <a:ext cx="848808" cy="34356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/>
            <a:t>23 Kinder</a:t>
          </a:r>
        </a:p>
        <a:p xmlns:a="http://schemas.openxmlformats.org/drawingml/2006/main">
          <a:r>
            <a:rPr lang="de-CH" sz="800" b="1"/>
            <a:t>4 Erwachsene</a:t>
          </a:r>
        </a:p>
      </cdr:txBody>
    </cdr:sp>
  </cdr:relSizeAnchor>
  <cdr:relSizeAnchor xmlns:cdr="http://schemas.openxmlformats.org/drawingml/2006/chartDrawing">
    <cdr:from>
      <cdr:x>0.13757</cdr:x>
      <cdr:y>0.51334</cdr:y>
    </cdr:from>
    <cdr:to>
      <cdr:x>0.24157</cdr:x>
      <cdr:y>0.56097</cdr:y>
    </cdr:to>
    <cdr:sp macro="" textlink="">
      <cdr:nvSpPr>
        <cdr:cNvPr id="42" name="Textfeld 1"/>
        <cdr:cNvSpPr txBox="1"/>
      </cdr:nvSpPr>
      <cdr:spPr>
        <a:xfrm xmlns:a="http://schemas.openxmlformats.org/drawingml/2006/main">
          <a:off x="927415" y="2245418"/>
          <a:ext cx="716560" cy="2205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 baseline="0">
              <a:solidFill>
                <a:schemeClr val="tx1"/>
              </a:solidFill>
            </a:rPr>
            <a:t>7 min. Lüften </a:t>
          </a:r>
          <a:endParaRPr lang="de-CH" sz="8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0.16741</cdr:x>
      <cdr:y>0.34913</cdr:y>
    </cdr:from>
    <cdr:to>
      <cdr:x>0.17181</cdr:x>
      <cdr:y>0.49882</cdr:y>
    </cdr:to>
    <cdr:cxnSp macro="">
      <cdr:nvCxnSpPr>
        <cdr:cNvPr id="43" name="Gerade Verbindung mit Pfeil 42">
          <a:extLst xmlns:a="http://schemas.openxmlformats.org/drawingml/2006/main">
            <a:ext uri="{FF2B5EF4-FFF2-40B4-BE49-F238E27FC236}">
              <a16:creationId xmlns:a16="http://schemas.microsoft.com/office/drawing/2014/main" xmlns="" id="{21F5C2AC-6896-4AEB-946F-E83BC50D6055}"/>
            </a:ext>
          </a:extLst>
        </cdr:cNvPr>
        <cdr:cNvCxnSpPr/>
      </cdr:nvCxnSpPr>
      <cdr:spPr>
        <a:xfrm xmlns:a="http://schemas.openxmlformats.org/drawingml/2006/main" flipV="1">
          <a:off x="1133272" y="1488412"/>
          <a:ext cx="30084" cy="6905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0.18829</cdr:x>
      <cdr:y>0.46539</cdr:y>
    </cdr:from>
    <cdr:to>
      <cdr:x>0.29393</cdr:x>
      <cdr:y>0.50847</cdr:y>
    </cdr:to>
    <cdr:sp macro="" textlink="">
      <cdr:nvSpPr>
        <cdr:cNvPr id="44" name="Textfeld 1"/>
        <cdr:cNvSpPr txBox="1"/>
      </cdr:nvSpPr>
      <cdr:spPr>
        <a:xfrm xmlns:a="http://schemas.openxmlformats.org/drawingml/2006/main">
          <a:off x="1277803" y="2023458"/>
          <a:ext cx="726095" cy="1993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 baseline="0">
              <a:solidFill>
                <a:schemeClr val="tx1"/>
              </a:solidFill>
            </a:rPr>
            <a:t>10 min. Lüften </a:t>
          </a:r>
          <a:endParaRPr lang="de-CH" sz="8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0.23659</cdr:x>
      <cdr:y>0.34145</cdr:y>
    </cdr:from>
    <cdr:to>
      <cdr:x>0.23995</cdr:x>
      <cdr:y>0.45047</cdr:y>
    </cdr:to>
    <cdr:cxnSp macro="">
      <cdr:nvCxnSpPr>
        <cdr:cNvPr id="45" name="Gerade Verbindung mit Pfeil 44">
          <a:extLst xmlns:a="http://schemas.openxmlformats.org/drawingml/2006/main">
            <a:ext uri="{FF2B5EF4-FFF2-40B4-BE49-F238E27FC236}">
              <a16:creationId xmlns:a16="http://schemas.microsoft.com/office/drawing/2014/main" xmlns="" id="{10E764B8-3E70-4F17-BDFB-B2871BEF235C}"/>
            </a:ext>
          </a:extLst>
        </cdr:cNvPr>
        <cdr:cNvCxnSpPr/>
      </cdr:nvCxnSpPr>
      <cdr:spPr>
        <a:xfrm xmlns:a="http://schemas.openxmlformats.org/drawingml/2006/main" flipV="1">
          <a:off x="1609928" y="1453350"/>
          <a:ext cx="22984" cy="5019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0.31116</cdr:x>
      <cdr:y>0.25216</cdr:y>
    </cdr:from>
    <cdr:to>
      <cdr:x>0.3255</cdr:x>
      <cdr:y>0.45718</cdr:y>
    </cdr:to>
    <cdr:cxnSp macro="">
      <cdr:nvCxnSpPr>
        <cdr:cNvPr id="46" name="Gerade Verbindung mit Pfeil 45">
          <a:extLst xmlns:a="http://schemas.openxmlformats.org/drawingml/2006/main">
            <a:ext uri="{FF2B5EF4-FFF2-40B4-BE49-F238E27FC236}">
              <a16:creationId xmlns:a16="http://schemas.microsoft.com/office/drawing/2014/main" xmlns="" id="{BE807F6D-2898-4EE5-8515-DB9CB2DBCF26}"/>
            </a:ext>
          </a:extLst>
        </cdr:cNvPr>
        <cdr:cNvCxnSpPr/>
      </cdr:nvCxnSpPr>
      <cdr:spPr>
        <a:xfrm xmlns:a="http://schemas.openxmlformats.org/drawingml/2006/main" flipV="1">
          <a:off x="2886105" y="1412875"/>
          <a:ext cx="133354" cy="12858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0.40627</cdr:x>
      <cdr:y>0.52605</cdr:y>
    </cdr:from>
    <cdr:to>
      <cdr:x>0.51305</cdr:x>
      <cdr:y>0.57342</cdr:y>
    </cdr:to>
    <cdr:sp macro="" textlink="">
      <cdr:nvSpPr>
        <cdr:cNvPr id="47" name="Textfeld 1"/>
        <cdr:cNvSpPr txBox="1"/>
      </cdr:nvSpPr>
      <cdr:spPr>
        <a:xfrm xmlns:a="http://schemas.openxmlformats.org/drawingml/2006/main">
          <a:off x="2777523" y="2303825"/>
          <a:ext cx="739025" cy="2205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 baseline="0">
              <a:solidFill>
                <a:schemeClr val="tx1"/>
              </a:solidFill>
            </a:rPr>
            <a:t>15 min. Lüften </a:t>
          </a:r>
          <a:endParaRPr lang="de-CH" sz="8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0.65978</cdr:x>
      <cdr:y>0.34754</cdr:y>
    </cdr:from>
    <cdr:to>
      <cdr:x>0.68027</cdr:x>
      <cdr:y>0.51123</cdr:y>
    </cdr:to>
    <cdr:cxnSp macro="">
      <cdr:nvCxnSpPr>
        <cdr:cNvPr id="48" name="Gerade Verbindung mit Pfeil 47">
          <a:extLst xmlns:a="http://schemas.openxmlformats.org/drawingml/2006/main">
            <a:ext uri="{FF2B5EF4-FFF2-40B4-BE49-F238E27FC236}">
              <a16:creationId xmlns:a16="http://schemas.microsoft.com/office/drawing/2014/main" xmlns="" id="{C2DB4705-2A0D-432C-8892-1B88A3EFC44F}"/>
            </a:ext>
          </a:extLst>
        </cdr:cNvPr>
        <cdr:cNvCxnSpPr/>
      </cdr:nvCxnSpPr>
      <cdr:spPr>
        <a:xfrm xmlns:a="http://schemas.openxmlformats.org/drawingml/2006/main" flipV="1">
          <a:off x="6153150" y="2012934"/>
          <a:ext cx="190482" cy="10255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0.34923</cdr:x>
      <cdr:y>0.63319</cdr:y>
    </cdr:from>
    <cdr:to>
      <cdr:x>0.44722</cdr:x>
      <cdr:y>0.68392</cdr:y>
    </cdr:to>
    <cdr:sp macro="" textlink="">
      <cdr:nvSpPr>
        <cdr:cNvPr id="49" name="Textfeld 1"/>
        <cdr:cNvSpPr txBox="1"/>
      </cdr:nvSpPr>
      <cdr:spPr>
        <a:xfrm xmlns:a="http://schemas.openxmlformats.org/drawingml/2006/main">
          <a:off x="2385632" y="2799657"/>
          <a:ext cx="673718" cy="23537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 baseline="0">
              <a:solidFill>
                <a:schemeClr val="tx1"/>
              </a:solidFill>
            </a:rPr>
            <a:t>Zimmer leer</a:t>
          </a:r>
          <a:endParaRPr lang="de-CH" sz="8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0.48333</cdr:x>
      <cdr:y>0.63362</cdr:y>
    </cdr:from>
    <cdr:to>
      <cdr:x>0.59005</cdr:x>
      <cdr:y>0.68327</cdr:y>
    </cdr:to>
    <cdr:sp macro="" textlink="">
      <cdr:nvSpPr>
        <cdr:cNvPr id="50" name="Textfeld 1"/>
        <cdr:cNvSpPr txBox="1"/>
      </cdr:nvSpPr>
      <cdr:spPr>
        <a:xfrm xmlns:a="http://schemas.openxmlformats.org/drawingml/2006/main">
          <a:off x="3311487" y="2801567"/>
          <a:ext cx="735219" cy="230576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 baseline="0">
              <a:solidFill>
                <a:schemeClr val="tx1"/>
              </a:solidFill>
            </a:rPr>
            <a:t>Zimmer leer</a:t>
          </a:r>
          <a:endParaRPr lang="de-CH" sz="8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0.72851</cdr:x>
      <cdr:y>0.53348</cdr:y>
    </cdr:from>
    <cdr:to>
      <cdr:x>0.84191</cdr:x>
      <cdr:y>0.58612</cdr:y>
    </cdr:to>
    <cdr:sp macro="" textlink="">
      <cdr:nvSpPr>
        <cdr:cNvPr id="51" name="Textfeld 1"/>
        <cdr:cNvSpPr txBox="1"/>
      </cdr:nvSpPr>
      <cdr:spPr>
        <a:xfrm xmlns:a="http://schemas.openxmlformats.org/drawingml/2006/main">
          <a:off x="4999022" y="2338887"/>
          <a:ext cx="779207" cy="2438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 baseline="0">
              <a:solidFill>
                <a:schemeClr val="tx1"/>
              </a:solidFill>
            </a:rPr>
            <a:t>12 min. Lüften </a:t>
          </a:r>
          <a:endParaRPr lang="de-CH" sz="8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0.43229</cdr:x>
      <cdr:y>0.32927</cdr:y>
    </cdr:from>
    <cdr:to>
      <cdr:x>0.44256</cdr:x>
      <cdr:y>0.49992</cdr:y>
    </cdr:to>
    <cdr:cxnSp macro="">
      <cdr:nvCxnSpPr>
        <cdr:cNvPr id="52" name="Gerade Verbindung mit Pfeil 51">
          <a:extLst xmlns:a="http://schemas.openxmlformats.org/drawingml/2006/main">
            <a:ext uri="{FF2B5EF4-FFF2-40B4-BE49-F238E27FC236}">
              <a16:creationId xmlns:a16="http://schemas.microsoft.com/office/drawing/2014/main" xmlns="" id="{8C1989E4-957B-419E-8DBA-F5092D76A8EE}"/>
            </a:ext>
          </a:extLst>
        </cdr:cNvPr>
        <cdr:cNvCxnSpPr/>
      </cdr:nvCxnSpPr>
      <cdr:spPr>
        <a:xfrm xmlns:a="http://schemas.openxmlformats.org/drawingml/2006/main" flipV="1">
          <a:off x="2957209" y="1397285"/>
          <a:ext cx="70280" cy="7865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0.60285</cdr:x>
      <cdr:y>0.54091</cdr:y>
    </cdr:from>
    <cdr:to>
      <cdr:x>0.71792</cdr:x>
      <cdr:y>0.59332</cdr:y>
    </cdr:to>
    <cdr:sp macro="" textlink="">
      <cdr:nvSpPr>
        <cdr:cNvPr id="53" name="Textfeld 1"/>
        <cdr:cNvSpPr txBox="1"/>
      </cdr:nvSpPr>
      <cdr:spPr>
        <a:xfrm xmlns:a="http://schemas.openxmlformats.org/drawingml/2006/main">
          <a:off x="4134255" y="2373950"/>
          <a:ext cx="792324" cy="2427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800" b="1" baseline="0">
              <a:solidFill>
                <a:schemeClr val="tx1"/>
              </a:solidFill>
            </a:rPr>
            <a:t>20 min. Lüften </a:t>
          </a:r>
          <a:endParaRPr lang="de-CH" sz="8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0.73919</cdr:x>
      <cdr:y>0.40712</cdr:y>
    </cdr:from>
    <cdr:to>
      <cdr:x>0.74739</cdr:x>
      <cdr:y>0.52077</cdr:y>
    </cdr:to>
    <cdr:cxnSp macro="">
      <cdr:nvCxnSpPr>
        <cdr:cNvPr id="54" name="Gerade Verbindung mit Pfeil 53">
          <a:extLst xmlns:a="http://schemas.openxmlformats.org/drawingml/2006/main">
            <a:ext uri="{FF2B5EF4-FFF2-40B4-BE49-F238E27FC236}">
              <a16:creationId xmlns:a16="http://schemas.microsoft.com/office/drawing/2014/main" xmlns="" id="{F88681A8-5C59-4256-824F-884F70EAAFA6}"/>
            </a:ext>
          </a:extLst>
        </cdr:cNvPr>
        <cdr:cNvCxnSpPr/>
      </cdr:nvCxnSpPr>
      <cdr:spPr>
        <a:xfrm xmlns:a="http://schemas.openxmlformats.org/drawingml/2006/main" flipV="1">
          <a:off x="6896116" y="2384429"/>
          <a:ext cx="76215" cy="7143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6B1B8-D8EF-EB4B-9F24-334F8FF29AAD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C749B-4FAF-764B-93A0-0AC2C1E044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Bla</a:t>
            </a:r>
            <a:r>
              <a:rPr lang="de-CH" dirty="0" smtClean="0"/>
              <a:t> </a:t>
            </a:r>
            <a:r>
              <a:rPr lang="de-CH" dirty="0" err="1" smtClean="0"/>
              <a:t>bla</a:t>
            </a:r>
            <a:r>
              <a:rPr lang="de-CH" dirty="0" smtClean="0"/>
              <a:t> </a:t>
            </a:r>
            <a:r>
              <a:rPr lang="de-CH" dirty="0" err="1" smtClean="0"/>
              <a:t>bla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C749B-4FAF-764B-93A0-0AC2C1E044D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27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606BE-9E51-4981-993F-A59465117B2C}" type="slidenum">
              <a:rPr lang="de-DE" altLang="de-DE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50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D36DF-CE34-4581-8A55-8BD74939CAAB}" type="slidenum">
              <a:rPr lang="de-DE" altLang="de-DE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318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335A2-4D05-406E-881F-C1D729B3454C}" type="slidenum">
              <a:rPr lang="de-DE" altLang="de-DE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634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5134CF-7879-4A36-96C3-3FBAF0587D2A}" type="slidenum">
              <a:rPr lang="de-DE" altLang="de-DE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7272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335A2-4D05-406E-881F-C1D729B3454C}" type="slidenum">
              <a:rPr lang="de-DE" altLang="de-DE"/>
              <a:pPr>
                <a:spcBef>
                  <a:spcPct val="0"/>
                </a:spcBef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2100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335A2-4D05-406E-881F-C1D729B3454C}" type="slidenum">
              <a:rPr lang="de-DE" altLang="de-DE"/>
              <a:pPr>
                <a:spcBef>
                  <a:spcPct val="0"/>
                </a:spcBef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31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16C2C-8953-4BCD-9E0D-833B227A73E3}" type="slidenum">
              <a:rPr lang="de-DE" altLang="de-DE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221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474B4-6E9A-45F4-9A65-9138760C084B}" type="slidenum">
              <a:rPr lang="de-DE" altLang="de-DE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342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F3D996-A74D-4F4E-8D37-9E786FD97978}" type="slidenum">
              <a:rPr lang="de-DE" altLang="de-DE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70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E9DE3-6600-4309-BDF5-B96160B48DEE}" type="slidenum">
              <a:rPr lang="de-DE" altLang="de-DE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14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3D711-4B54-4048-B679-66AF25C2C429}" type="slidenum">
              <a:rPr lang="de-DE" altLang="de-DE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117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1A7CCB-8FBF-459A-99D3-86E3EE5E2F4B}" type="slidenum">
              <a:rPr lang="de-DE" altLang="de-DE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582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035E9-46B0-417C-921B-C577F97BACB8}" type="slidenum">
              <a:rPr lang="de-DE" altLang="de-DE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73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AD6E6D-DCD0-4104-B29D-80297E04C041}" type="slidenum">
              <a:rPr lang="de-DE" altLang="de-DE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108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5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2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4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3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3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2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1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3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9217" cy="1124738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770022" y="596767"/>
            <a:ext cx="11421978" cy="0"/>
          </a:xfrm>
          <a:prstGeom prst="line">
            <a:avLst/>
          </a:prstGeom>
          <a:ln>
            <a:solidFill>
              <a:srgbClr val="82003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6E2A3-DEFA-C84B-873B-7E7875FCA341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4F73-B78B-8F4D-B10D-B6CAE56C24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6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287" y="1394837"/>
            <a:ext cx="10547905" cy="1600200"/>
          </a:xfrm>
        </p:spPr>
        <p:txBody>
          <a:bodyPr>
            <a:normAutofit/>
          </a:bodyPr>
          <a:lstStyle/>
          <a:p>
            <a:r>
              <a:rPr lang="de-CH" sz="3600" dirty="0">
                <a:solidFill>
                  <a:srgbClr val="82003D"/>
                </a:solidFill>
              </a:rPr>
              <a:t>Gesundheit im Lehrberuf</a:t>
            </a:r>
            <a:br>
              <a:rPr lang="de-CH" sz="3600" dirty="0">
                <a:solidFill>
                  <a:srgbClr val="82003D"/>
                </a:solidFill>
              </a:rPr>
            </a:br>
            <a:r>
              <a:rPr lang="de-CH" sz="3600" dirty="0">
                <a:solidFill>
                  <a:srgbClr val="82003D"/>
                </a:solidFill>
              </a:rPr>
              <a:t>Berufsbedingte Belastungsfaktoren</a:t>
            </a:r>
            <a:endParaRPr lang="de-DE" sz="3600" dirty="0">
              <a:solidFill>
                <a:srgbClr val="82003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287" y="3734749"/>
            <a:ext cx="10846843" cy="26555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r>
              <a:rPr lang="de-CH" sz="2800" dirty="0"/>
              <a:t>GV der Lehrerinnen und Lehrer Schaffhausen LSH</a:t>
            </a:r>
          </a:p>
          <a:p>
            <a:pPr marL="0" indent="0">
              <a:buNone/>
            </a:pPr>
            <a:r>
              <a:rPr lang="de-DE" sz="2800" dirty="0"/>
              <a:t>Schaffhausen, 24. August 2017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Claude Sidler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DF6ADD3-D992-41E0-891F-5CBC90BD2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824" y="896815"/>
            <a:ext cx="3393830" cy="31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5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514351" y="1228300"/>
            <a:ext cx="7624763" cy="506413"/>
          </a:xfrm>
        </p:spPr>
        <p:txBody>
          <a:bodyPr>
            <a:normAutofit fontScale="90000"/>
          </a:bodyPr>
          <a:lstStyle/>
          <a:p>
            <a:r>
              <a:rPr lang="de-CH" altLang="de-DE" dirty="0">
                <a:solidFill>
                  <a:srgbClr val="82003D"/>
                </a:solidFill>
              </a:rPr>
              <a:t>Resultate</a:t>
            </a:r>
            <a:r>
              <a:rPr lang="de-CH" altLang="de-DE" sz="2400" dirty="0">
                <a:solidFill>
                  <a:srgbClr val="82003D"/>
                </a:solidFill>
              </a:rPr>
              <a:t>: «Kontaktaufnahmen»/Emotionsarbeit</a:t>
            </a:r>
          </a:p>
        </p:txBody>
      </p:sp>
      <p:sp>
        <p:nvSpPr>
          <p:cNvPr id="19460" name="Textfeld 4"/>
          <p:cNvSpPr txBox="1">
            <a:spLocks noChangeArrowheads="1"/>
          </p:cNvSpPr>
          <p:nvPr/>
        </p:nvSpPr>
        <p:spPr bwMode="auto">
          <a:xfrm>
            <a:off x="514351" y="1872429"/>
            <a:ext cx="10458449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sz="2000" u="sng" dirty="0">
                <a:solidFill>
                  <a:schemeClr val="tx1"/>
                </a:solidFill>
              </a:rPr>
              <a:t>Oberstufe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Selbständiges Arbeiten </a:t>
            </a:r>
            <a:r>
              <a:rPr lang="de-DE" dirty="0">
                <a:solidFill>
                  <a:schemeClr val="tx1"/>
                </a:solidFill>
              </a:rPr>
              <a:t>der Schüler, </a:t>
            </a:r>
            <a:r>
              <a:rPr lang="de-DE" b="1" dirty="0">
                <a:solidFill>
                  <a:schemeClr val="tx1"/>
                </a:solidFill>
              </a:rPr>
              <a:t>Halbklasse</a:t>
            </a:r>
            <a:r>
              <a:rPr lang="de-DE" dirty="0">
                <a:solidFill>
                  <a:schemeClr val="tx1"/>
                </a:solidFill>
              </a:rPr>
              <a:t> Französisch</a:t>
            </a:r>
          </a:p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		1 Kontaktaufnahme pro 5 min.  			</a:t>
            </a:r>
            <a:r>
              <a:rPr lang="de-DE" b="1" dirty="0">
                <a:solidFill>
                  <a:schemeClr val="tx1"/>
                </a:solidFill>
              </a:rPr>
              <a:t>12 pro Std.</a:t>
            </a:r>
          </a:p>
          <a:p>
            <a:pPr algn="ctr"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u="sng" dirty="0">
                <a:solidFill>
                  <a:schemeClr val="tx1"/>
                </a:solidFill>
              </a:rPr>
              <a:t>Kindergarten</a:t>
            </a:r>
            <a:r>
              <a:rPr lang="de-DE" sz="200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chemeClr val="tx1"/>
                </a:solidFill>
              </a:rPr>
              <a:t>Werkstätte</a:t>
            </a:r>
            <a:r>
              <a:rPr lang="de-DE" dirty="0">
                <a:solidFill>
                  <a:schemeClr val="tx1"/>
                </a:solidFill>
              </a:rPr>
              <a:t>, Kinder fragen Lehrperson wild durcheinander: </a:t>
            </a:r>
          </a:p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600" dirty="0">
                <a:solidFill>
                  <a:schemeClr val="tx1"/>
                </a:solidFill>
              </a:rPr>
              <a:t>	Ganze Klasse (kleiner und </a:t>
            </a:r>
            <a:r>
              <a:rPr lang="de-DE" sz="1600" dirty="0" err="1">
                <a:solidFill>
                  <a:schemeClr val="tx1"/>
                </a:solidFill>
              </a:rPr>
              <a:t>grosser</a:t>
            </a:r>
            <a:r>
              <a:rPr lang="de-DE" sz="1600" dirty="0">
                <a:solidFill>
                  <a:schemeClr val="tx1"/>
                </a:solidFill>
              </a:rPr>
              <a:t> Kindergarten)   		</a:t>
            </a:r>
            <a:r>
              <a:rPr lang="de-DE" b="1" dirty="0">
                <a:solidFill>
                  <a:schemeClr val="tx1"/>
                </a:solidFill>
              </a:rPr>
              <a:t>200 pro Std. </a:t>
            </a:r>
            <a:endParaRPr lang="de-DE" sz="1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600" dirty="0">
                <a:solidFill>
                  <a:schemeClr val="tx1"/>
                </a:solidFill>
              </a:rPr>
              <a:t>	Halbklasse (nur </a:t>
            </a:r>
            <a:r>
              <a:rPr lang="de-DE" sz="1600" dirty="0" err="1">
                <a:solidFill>
                  <a:schemeClr val="tx1"/>
                </a:solidFill>
              </a:rPr>
              <a:t>grosse</a:t>
            </a:r>
            <a:r>
              <a:rPr lang="de-DE" sz="1600" dirty="0">
                <a:solidFill>
                  <a:schemeClr val="tx1"/>
                </a:solidFill>
              </a:rPr>
              <a:t> Kinder) 				</a:t>
            </a:r>
            <a:r>
              <a:rPr lang="de-DE" b="1" dirty="0">
                <a:solidFill>
                  <a:schemeClr val="tx1"/>
                </a:solidFill>
              </a:rPr>
              <a:t>70 pro Std.</a:t>
            </a:r>
          </a:p>
          <a:p>
            <a:pPr algn="ctr">
              <a:defRPr/>
            </a:pPr>
            <a:endParaRPr lang="de-DE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e-DE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u="sng" dirty="0">
                <a:solidFill>
                  <a:schemeClr val="tx1"/>
                </a:solidFill>
              </a:rPr>
              <a:t>Berufsvergleich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Verkaufspersonal Imbissstand (</a:t>
            </a:r>
            <a:r>
              <a:rPr lang="de-DE" dirty="0" err="1">
                <a:solidFill>
                  <a:schemeClr val="tx1"/>
                </a:solidFill>
              </a:rPr>
              <a:t>Stosszeiten</a:t>
            </a:r>
            <a:r>
              <a:rPr lang="de-DE" dirty="0">
                <a:solidFill>
                  <a:schemeClr val="tx1"/>
                </a:solidFill>
              </a:rPr>
              <a:t>): 			</a:t>
            </a:r>
            <a:r>
              <a:rPr lang="de-DE" b="1" dirty="0">
                <a:solidFill>
                  <a:schemeClr val="tx1"/>
                </a:solidFill>
              </a:rPr>
              <a:t>216 pro Std. </a:t>
            </a:r>
          </a:p>
          <a:p>
            <a:pPr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chemeClr val="tx1"/>
                </a:solidFill>
              </a:rPr>
              <a:t>Billettkontrolleur</a:t>
            </a:r>
            <a:r>
              <a:rPr lang="de-DE" dirty="0">
                <a:solidFill>
                  <a:schemeClr val="tx1"/>
                </a:solidFill>
              </a:rPr>
              <a:t> im Zug:</a:t>
            </a:r>
            <a:r>
              <a:rPr lang="de-DE" b="1" dirty="0">
                <a:solidFill>
                  <a:schemeClr val="tx1"/>
                </a:solidFill>
              </a:rPr>
              <a:t>  					480 pro Std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496766" y="1235076"/>
            <a:ext cx="4460615" cy="506413"/>
          </a:xfrm>
        </p:spPr>
        <p:txBody>
          <a:bodyPr>
            <a:normAutofit fontScale="90000"/>
          </a:bodyPr>
          <a:lstStyle/>
          <a:p>
            <a:r>
              <a:rPr lang="de-CH" altLang="de-DE" dirty="0">
                <a:solidFill>
                  <a:srgbClr val="82003D"/>
                </a:solidFill>
              </a:rPr>
              <a:t>Resultate</a:t>
            </a:r>
            <a:r>
              <a:rPr lang="de-CH" altLang="de-DE" sz="2400" dirty="0">
                <a:solidFill>
                  <a:srgbClr val="82003D"/>
                </a:solidFill>
              </a:rPr>
              <a:t>: 	Privatzeit</a:t>
            </a:r>
          </a:p>
        </p:txBody>
      </p:sp>
      <p:sp>
        <p:nvSpPr>
          <p:cNvPr id="19460" name="Textfeld 4"/>
          <p:cNvSpPr txBox="1">
            <a:spLocks noChangeArrowheads="1"/>
          </p:cNvSpPr>
          <p:nvPr/>
        </p:nvSpPr>
        <p:spPr bwMode="auto">
          <a:xfrm>
            <a:off x="496766" y="1942110"/>
            <a:ext cx="993970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CH" sz="2000" dirty="0">
                <a:solidFill>
                  <a:schemeClr val="tx1"/>
                </a:solidFill>
              </a:rPr>
              <a:t>„</a:t>
            </a:r>
            <a:r>
              <a:rPr lang="de-CH" sz="2000" b="1" dirty="0">
                <a:solidFill>
                  <a:schemeClr val="tx1"/>
                </a:solidFill>
              </a:rPr>
              <a:t>Privatzeit</a:t>
            </a:r>
            <a:r>
              <a:rPr lang="de-CH" sz="2000" dirty="0">
                <a:solidFill>
                  <a:schemeClr val="tx1"/>
                </a:solidFill>
              </a:rPr>
              <a:t>“</a:t>
            </a:r>
            <a:r>
              <a:rPr lang="de-CH" sz="2000" b="1" dirty="0">
                <a:solidFill>
                  <a:schemeClr val="tx1"/>
                </a:solidFill>
              </a:rPr>
              <a:t> </a:t>
            </a:r>
            <a:r>
              <a:rPr lang="de-CH" sz="2000" dirty="0">
                <a:solidFill>
                  <a:schemeClr val="tx1"/>
                </a:solidFill>
              </a:rPr>
              <a:t>ist die Zeit, in der die Lehrpersonen ungestört, in Ruhe und ohne Unterbrechungen arbeiten können. Pausen wurden eingeschlossen.</a:t>
            </a:r>
          </a:p>
          <a:p>
            <a:pPr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Ständige Unterbrechungen gelten als häufiger Stressor („Gegenteil von Privatzeit“)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de-DE" sz="2000" dirty="0">
                <a:solidFill>
                  <a:schemeClr val="tx1"/>
                </a:solidFill>
              </a:rPr>
              <a:t>Kindergarten: 	</a:t>
            </a:r>
            <a:r>
              <a:rPr lang="de-DE" sz="2000" b="1" dirty="0">
                <a:solidFill>
                  <a:schemeClr val="tx1"/>
                </a:solidFill>
              </a:rPr>
              <a:t>0 min. </a:t>
            </a:r>
          </a:p>
          <a:p>
            <a:pPr lvl="3" indent="0">
              <a:defRPr/>
            </a:pPr>
            <a:r>
              <a:rPr lang="de-DE" sz="2000" dirty="0">
                <a:solidFill>
                  <a:schemeClr val="tx1"/>
                </a:solidFill>
              </a:rPr>
              <a:t>		(keine Pause ohne Aufsicht/Verantwortung!)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de-DE" sz="2000" dirty="0">
                <a:solidFill>
                  <a:schemeClr val="tx1"/>
                </a:solidFill>
              </a:rPr>
              <a:t>Oberstufe: 		</a:t>
            </a:r>
            <a:r>
              <a:rPr lang="de-DE" sz="2000" b="1" dirty="0">
                <a:solidFill>
                  <a:schemeClr val="tx1"/>
                </a:solidFill>
              </a:rPr>
              <a:t>40 min.  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			(10 min. effektive Pause, 30 min. arbeiten 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			   ohne Schülerkontakt, z.B. kopieren)	</a:t>
            </a:r>
          </a:p>
          <a:p>
            <a:pPr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de-DE" sz="2000" dirty="0">
                <a:solidFill>
                  <a:schemeClr val="tx1"/>
                </a:solidFill>
              </a:rPr>
              <a:t>Englisch: 		</a:t>
            </a:r>
            <a:r>
              <a:rPr lang="de-DE" sz="2000" b="1" dirty="0">
                <a:solidFill>
                  <a:schemeClr val="tx1"/>
                </a:solidFill>
              </a:rPr>
              <a:t>20 min. </a:t>
            </a:r>
          </a:p>
          <a:p>
            <a:pPr lvl="5" indent="0">
              <a:defRPr/>
            </a:pPr>
            <a:r>
              <a:rPr lang="de-DE" sz="2000" dirty="0">
                <a:solidFill>
                  <a:schemeClr val="tx1"/>
                </a:solidFill>
              </a:rPr>
              <a:t>	(</a:t>
            </a:r>
            <a:r>
              <a:rPr lang="de-DE" sz="2000" dirty="0" err="1">
                <a:solidFill>
                  <a:schemeClr val="tx1"/>
                </a:solidFill>
              </a:rPr>
              <a:t>grosse</a:t>
            </a:r>
            <a:r>
              <a:rPr lang="de-DE" sz="2000" dirty="0">
                <a:solidFill>
                  <a:schemeClr val="tx1"/>
                </a:solidFill>
              </a:rPr>
              <a:t> Pause am Nachmittag)</a:t>
            </a:r>
          </a:p>
          <a:p>
            <a:pPr>
              <a:defRPr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384419" y="1324834"/>
            <a:ext cx="7089043" cy="506413"/>
          </a:xfrm>
        </p:spPr>
        <p:txBody>
          <a:bodyPr>
            <a:noAutofit/>
          </a:bodyPr>
          <a:lstStyle/>
          <a:p>
            <a:r>
              <a:rPr lang="de-CH" altLang="de-DE" sz="4000" dirty="0">
                <a:solidFill>
                  <a:srgbClr val="82003D"/>
                </a:solidFill>
              </a:rPr>
              <a:t>Resultate</a:t>
            </a:r>
            <a:r>
              <a:rPr lang="de-CH" altLang="de-DE" sz="3200" dirty="0">
                <a:solidFill>
                  <a:srgbClr val="82003D"/>
                </a:solidFill>
              </a:rPr>
              <a:t>: </a:t>
            </a:r>
            <a:r>
              <a:rPr lang="de-CH" altLang="de-DE" sz="2200" dirty="0">
                <a:solidFill>
                  <a:srgbClr val="82003D"/>
                </a:solidFill>
              </a:rPr>
              <a:t>Raumfaktoren (Mt. Januar)</a:t>
            </a:r>
          </a:p>
        </p:txBody>
      </p:sp>
      <p:graphicFrame>
        <p:nvGraphicFramePr>
          <p:cNvPr id="45060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532567"/>
              </p:ext>
            </p:extLst>
          </p:nvPr>
        </p:nvGraphicFramePr>
        <p:xfrm>
          <a:off x="384419" y="1831247"/>
          <a:ext cx="8627695" cy="558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4" imgW="7882811" imgH="4993057" progId="Excel.Chart.8">
                  <p:embed/>
                </p:oleObj>
              </mc:Choice>
              <mc:Fallback>
                <p:oleObj r:id="rId4" imgW="7882811" imgH="4993057" progId="Excel.Chart.8">
                  <p:embed/>
                  <p:pic>
                    <p:nvPicPr>
                      <p:cNvPr id="45060" name="Diagramm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19" y="1831247"/>
                        <a:ext cx="8627695" cy="5583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6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>
          <a:xfrm>
            <a:off x="420201" y="1357556"/>
            <a:ext cx="7085378" cy="506413"/>
          </a:xfrm>
        </p:spPr>
        <p:txBody>
          <a:bodyPr>
            <a:noAutofit/>
          </a:bodyPr>
          <a:lstStyle/>
          <a:p>
            <a:r>
              <a:rPr lang="de-CH" altLang="de-DE" sz="4000" dirty="0">
                <a:solidFill>
                  <a:srgbClr val="82003D"/>
                </a:solidFill>
              </a:rPr>
              <a:t>Resultate</a:t>
            </a:r>
            <a:r>
              <a:rPr lang="de-CH" altLang="de-DE" sz="3200" dirty="0">
                <a:solidFill>
                  <a:srgbClr val="82003D"/>
                </a:solidFill>
              </a:rPr>
              <a:t>: </a:t>
            </a:r>
            <a:r>
              <a:rPr lang="de-CH" altLang="de-DE" sz="2200" dirty="0">
                <a:solidFill>
                  <a:srgbClr val="82003D"/>
                </a:solidFill>
              </a:rPr>
              <a:t>Raumfaktoren (Mt. Januar)</a:t>
            </a:r>
          </a:p>
        </p:txBody>
      </p:sp>
      <p:graphicFrame>
        <p:nvGraphicFramePr>
          <p:cNvPr id="2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683738"/>
              </p:ext>
            </p:extLst>
          </p:nvPr>
        </p:nvGraphicFramePr>
        <p:xfrm>
          <a:off x="420201" y="2307912"/>
          <a:ext cx="8042518" cy="432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8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436198" y="1335337"/>
            <a:ext cx="7041416" cy="506413"/>
          </a:xfrm>
        </p:spPr>
        <p:txBody>
          <a:bodyPr>
            <a:noAutofit/>
          </a:bodyPr>
          <a:lstStyle/>
          <a:p>
            <a:r>
              <a:rPr lang="de-CH" altLang="de-DE" sz="3200" dirty="0">
                <a:solidFill>
                  <a:srgbClr val="82003D"/>
                </a:solidFill>
              </a:rPr>
              <a:t>Resultate: </a:t>
            </a:r>
            <a:r>
              <a:rPr lang="de-CH" altLang="de-DE" sz="2200" dirty="0">
                <a:solidFill>
                  <a:srgbClr val="82003D"/>
                </a:solidFill>
              </a:rPr>
              <a:t>Licht (Mt. Januar)</a:t>
            </a:r>
          </a:p>
        </p:txBody>
      </p:sp>
      <p:graphicFrame>
        <p:nvGraphicFramePr>
          <p:cNvPr id="4915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078853"/>
              </p:ext>
            </p:extLst>
          </p:nvPr>
        </p:nvGraphicFramePr>
        <p:xfrm>
          <a:off x="305569" y="2042940"/>
          <a:ext cx="84883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4" imgW="7852329" imgH="4688230" progId="Excel.Chart.8">
                  <p:embed/>
                </p:oleObj>
              </mc:Choice>
              <mc:Fallback>
                <p:oleObj r:id="rId4" imgW="7852329" imgH="4688230" progId="Excel.Chart.8">
                  <p:embed/>
                  <p:pic>
                    <p:nvPicPr>
                      <p:cNvPr id="49156" name="Diagramm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69" y="2042940"/>
                        <a:ext cx="84883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0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508" y="1113408"/>
            <a:ext cx="10712132" cy="77724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82003D"/>
                </a:solidFill>
              </a:rPr>
              <a:t>spezifische Stressoren aus Studien (Auswahl)</a:t>
            </a:r>
            <a:endParaRPr lang="de-CH" dirty="0">
              <a:solidFill>
                <a:srgbClr val="82003D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0" y="1269413"/>
            <a:ext cx="1928721" cy="242135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855200" y="4006467"/>
            <a:ext cx="221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Lehrer </a:t>
            </a:r>
            <a:r>
              <a:rPr lang="de-DE" sz="1600" dirty="0" err="1"/>
              <a:t>Lämpel</a:t>
            </a:r>
            <a:r>
              <a:rPr lang="de-DE" sz="1600" dirty="0"/>
              <a:t>, 1865</a:t>
            </a:r>
            <a:endParaRPr lang="de-CH" sz="1600" dirty="0"/>
          </a:p>
        </p:txBody>
      </p:sp>
      <p:sp>
        <p:nvSpPr>
          <p:cNvPr id="3" name="Rechteck 2"/>
          <p:cNvSpPr/>
          <p:nvPr/>
        </p:nvSpPr>
        <p:spPr>
          <a:xfrm>
            <a:off x="346024" y="2098252"/>
            <a:ext cx="7802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latin typeface="Arial" panose="020B0604020202020204" pitchFamily="34" charset="0"/>
              </a:rPr>
              <a:t>- </a:t>
            </a:r>
            <a:r>
              <a:rPr lang="de-CH" sz="2200" dirty="0">
                <a:latin typeface="Arial" panose="020B0604020202020204" pitchFamily="34" charset="0"/>
              </a:rPr>
              <a:t>Schüler unterrichten, denen die Motivation fehlt</a:t>
            </a:r>
          </a:p>
          <a:p>
            <a:r>
              <a:rPr lang="de-CH" sz="2200" dirty="0">
                <a:latin typeface="Arial" panose="020B0604020202020204" pitchFamily="34" charset="0"/>
              </a:rPr>
              <a:t>- Disziplin aufrechterhalten</a:t>
            </a:r>
          </a:p>
          <a:p>
            <a:r>
              <a:rPr lang="de-CH" sz="2200" dirty="0">
                <a:latin typeface="Arial" panose="020B0604020202020204" pitchFamily="34" charset="0"/>
              </a:rPr>
              <a:t>- von anderen beurteilt/evaluiert werden</a:t>
            </a:r>
          </a:p>
          <a:p>
            <a:r>
              <a:rPr lang="de-CH" sz="2200" dirty="0">
                <a:latin typeface="Arial" panose="020B0604020202020204" pitchFamily="34" charset="0"/>
              </a:rPr>
              <a:t>- mit Kolleginnen und Kollegen zurechtkommen</a:t>
            </a:r>
          </a:p>
          <a:p>
            <a:r>
              <a:rPr lang="de-CH" sz="2200" dirty="0">
                <a:latin typeface="Arial" panose="020B0604020202020204" pitchFamily="34" charset="0"/>
              </a:rPr>
              <a:t>- Rollenkonflikt und Rollenambiguität aushalten</a:t>
            </a:r>
          </a:p>
          <a:p>
            <a:r>
              <a:rPr lang="de-CH" sz="2200" dirty="0">
                <a:latin typeface="Arial" panose="020B0604020202020204" pitchFamily="34" charset="0"/>
              </a:rPr>
              <a:t>					</a:t>
            </a:r>
            <a:r>
              <a:rPr lang="de-CH" sz="2200" dirty="0" err="1">
                <a:latin typeface="Arial" panose="020B0604020202020204" pitchFamily="34" charset="0"/>
              </a:rPr>
              <a:t>Kyriacou</a:t>
            </a:r>
            <a:r>
              <a:rPr lang="de-CH" sz="2200" dirty="0">
                <a:latin typeface="Arial" panose="020B0604020202020204" pitchFamily="34" charset="0"/>
              </a:rPr>
              <a:t> (2001)</a:t>
            </a:r>
          </a:p>
          <a:p>
            <a:endParaRPr lang="de-DE" sz="2200" dirty="0">
              <a:latin typeface="Arial" panose="020B0604020202020204" pitchFamily="34" charset="0"/>
            </a:endParaRPr>
          </a:p>
          <a:p>
            <a:r>
              <a:rPr lang="de-CH" sz="2200" dirty="0"/>
              <a:t>- schlechtes Benehmen von Schülern/Schülerinnen </a:t>
            </a:r>
          </a:p>
          <a:p>
            <a:r>
              <a:rPr lang="de-CH" sz="2200" dirty="0"/>
              <a:t>  (Disziplinlosigkeit, Unkonzentriertheit etc.)</a:t>
            </a:r>
          </a:p>
          <a:p>
            <a:r>
              <a:rPr lang="de-CH" sz="2200" dirty="0"/>
              <a:t>- schlechte Arbeitsbedingungen</a:t>
            </a:r>
          </a:p>
          <a:p>
            <a:r>
              <a:rPr lang="de-CH" sz="2200" dirty="0"/>
              <a:t>- Reformen</a:t>
            </a:r>
          </a:p>
          <a:p>
            <a:r>
              <a:rPr lang="de-CH" sz="2200" dirty="0"/>
              <a:t>- Zeitdruck</a:t>
            </a:r>
          </a:p>
        </p:txBody>
      </p:sp>
    </p:spTree>
    <p:extLst>
      <p:ext uri="{BB962C8B-B14F-4D97-AF65-F5344CB8AC3E}">
        <p14:creationId xmlns:p14="http://schemas.microsoft.com/office/powerpoint/2010/main" val="15380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508" y="1404872"/>
            <a:ext cx="10712132" cy="77724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82003D"/>
                </a:solidFill>
              </a:rPr>
              <a:t>Risikofaktoren schulische Arbeitsumgebung</a:t>
            </a:r>
            <a:endParaRPr lang="de-CH" dirty="0">
              <a:solidFill>
                <a:srgbClr val="82003D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858" y="2415792"/>
            <a:ext cx="3147426" cy="23187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617858" y="5201920"/>
            <a:ext cx="3015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dirty="0"/>
              <a:t>Wer soll nun die Kinder lehren</a:t>
            </a:r>
            <a:br>
              <a:rPr lang="de-CH" sz="1400" i="1" dirty="0"/>
            </a:br>
            <a:r>
              <a:rPr lang="de-CH" sz="1400" i="1" dirty="0"/>
              <a:t>Und die Wissenschaft vermehren?</a:t>
            </a:r>
            <a:br>
              <a:rPr lang="de-CH" sz="1400" i="1" dirty="0"/>
            </a:br>
            <a:r>
              <a:rPr lang="de-CH" sz="1400" i="1" dirty="0"/>
              <a:t>Wer soll nun für </a:t>
            </a:r>
            <a:r>
              <a:rPr lang="de-CH" sz="1400" i="1" dirty="0" err="1"/>
              <a:t>Lämpel</a:t>
            </a:r>
            <a:r>
              <a:rPr lang="de-CH" sz="1400" i="1" dirty="0"/>
              <a:t> leiten</a:t>
            </a:r>
            <a:br>
              <a:rPr lang="de-CH" sz="1400" i="1" dirty="0"/>
            </a:br>
            <a:r>
              <a:rPr lang="de-CH" sz="1400" i="1" dirty="0"/>
              <a:t>Seine </a:t>
            </a:r>
            <a:r>
              <a:rPr lang="de-CH" sz="1400" i="1" dirty="0" err="1"/>
              <a:t>Amtestätigkeiten</a:t>
            </a:r>
            <a:r>
              <a:rPr lang="de-CH" sz="1400" i="1" dirty="0"/>
              <a:t>?</a:t>
            </a:r>
          </a:p>
        </p:txBody>
      </p:sp>
      <p:sp>
        <p:nvSpPr>
          <p:cNvPr id="7" name="Rechteck 6"/>
          <p:cNvSpPr/>
          <p:nvPr/>
        </p:nvSpPr>
        <p:spPr>
          <a:xfrm>
            <a:off x="462475" y="2556469"/>
            <a:ext cx="6659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latin typeface="Arial" panose="020B0604020202020204" pitchFamily="34" charset="0"/>
              </a:rPr>
              <a:t>- die Schule wird schlecht beurteilt (siehe auch Freitag, 1998)</a:t>
            </a:r>
            <a:r>
              <a:rPr lang="de-CH" sz="800" dirty="0">
                <a:latin typeface="Arial" panose="020B0604020202020204" pitchFamily="34" charset="0"/>
              </a:rPr>
              <a:t>43</a:t>
            </a:r>
          </a:p>
          <a:p>
            <a:r>
              <a:rPr lang="de-CH" dirty="0">
                <a:latin typeface="Arial" panose="020B0604020202020204" pitchFamily="34" charset="0"/>
              </a:rPr>
              <a:t>- ungepflegte Räume und Gebäude</a:t>
            </a:r>
          </a:p>
          <a:p>
            <a:r>
              <a:rPr lang="de-CH" dirty="0">
                <a:latin typeface="Arial" panose="020B0604020202020204" pitchFamily="34" charset="0"/>
              </a:rPr>
              <a:t>- häufige Disziplinprobleme mit Schülerinnen und Schülern</a:t>
            </a:r>
          </a:p>
          <a:p>
            <a:r>
              <a:rPr lang="de-CH" dirty="0">
                <a:latin typeface="Arial" panose="020B0604020202020204" pitchFamily="34" charset="0"/>
              </a:rPr>
              <a:t>- der Einsatz der Mittel wird als ineffizient eingestuft</a:t>
            </a:r>
          </a:p>
          <a:p>
            <a:r>
              <a:rPr lang="de-CH" dirty="0">
                <a:latin typeface="Arial" panose="020B0604020202020204" pitchFamily="34" charset="0"/>
              </a:rPr>
              <a:t>- die zunehmende Autonomie der Einzelschule wird negativ</a:t>
            </a:r>
          </a:p>
          <a:p>
            <a:r>
              <a:rPr lang="de-CH" dirty="0">
                <a:latin typeface="Arial" panose="020B0604020202020204" pitchFamily="34" charset="0"/>
              </a:rPr>
              <a:t>  beurteilt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2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94348" y="1965960"/>
            <a:ext cx="8138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latin typeface="Arial" panose="020B0604020202020204" pitchFamily="34" charset="0"/>
              </a:rPr>
              <a:t>Unter den </a:t>
            </a:r>
            <a:r>
              <a:rPr lang="de-CH" b="1" dirty="0">
                <a:latin typeface="Arial" panose="020B0604020202020204" pitchFamily="34" charset="0"/>
              </a:rPr>
              <a:t>Burnout begünstigenden gesellschaftlichen Faktoren </a:t>
            </a:r>
            <a:r>
              <a:rPr lang="de-CH" dirty="0">
                <a:latin typeface="Arial" panose="020B0604020202020204" pitchFamily="34" charset="0"/>
              </a:rPr>
              <a:t>werden u.a. folgende genannt</a:t>
            </a:r>
          </a:p>
          <a:p>
            <a:r>
              <a:rPr lang="de-CH" dirty="0">
                <a:latin typeface="Arial" panose="020B0604020202020204" pitchFamily="34" charset="0"/>
              </a:rPr>
              <a:t>(</a:t>
            </a:r>
            <a:r>
              <a:rPr lang="de-CH" dirty="0" err="1">
                <a:latin typeface="Arial" panose="020B0604020202020204" pitchFamily="34" charset="0"/>
              </a:rPr>
              <a:t>Cherniss</a:t>
            </a:r>
            <a:r>
              <a:rPr lang="de-CH" dirty="0">
                <a:latin typeface="Arial" panose="020B0604020202020204" pitchFamily="34" charset="0"/>
              </a:rPr>
              <a:t>, 1980; </a:t>
            </a:r>
            <a:r>
              <a:rPr lang="de-CH" dirty="0" err="1">
                <a:latin typeface="Arial" panose="020B0604020202020204" pitchFamily="34" charset="0"/>
              </a:rPr>
              <a:t>Farber</a:t>
            </a:r>
            <a:r>
              <a:rPr lang="de-CH" dirty="0">
                <a:latin typeface="Arial" panose="020B0604020202020204" pitchFamily="34" charset="0"/>
              </a:rPr>
              <a:t>, 1991a; Barth, 1992; Krause &amp; </a:t>
            </a:r>
            <a:r>
              <a:rPr lang="de-CH" dirty="0" err="1">
                <a:latin typeface="Arial" panose="020B0604020202020204" pitchFamily="34" charset="0"/>
              </a:rPr>
              <a:t>Dorsemagen</a:t>
            </a:r>
            <a:r>
              <a:rPr lang="de-CH" dirty="0">
                <a:latin typeface="Arial" panose="020B0604020202020204" pitchFamily="34" charset="0"/>
              </a:rPr>
              <a:t>, 2007):</a:t>
            </a:r>
          </a:p>
          <a:p>
            <a:r>
              <a:rPr lang="de-CH" dirty="0">
                <a:latin typeface="Arial" panose="020B0604020202020204" pitchFamily="34" charset="0"/>
              </a:rPr>
              <a:t>– zunehmende Anonymität und Vereinsamung in der Gesellschaft</a:t>
            </a:r>
          </a:p>
          <a:p>
            <a:r>
              <a:rPr lang="de-CH" dirty="0">
                <a:latin typeface="Arial" panose="020B0604020202020204" pitchFamily="34" charset="0"/>
              </a:rPr>
              <a:t>– Hektik</a:t>
            </a:r>
          </a:p>
          <a:p>
            <a:r>
              <a:rPr lang="de-CH" dirty="0">
                <a:latin typeface="Arial" panose="020B0604020202020204" pitchFamily="34" charset="0"/>
              </a:rPr>
              <a:t>– Spezialisierung</a:t>
            </a:r>
          </a:p>
          <a:p>
            <a:r>
              <a:rPr lang="de-CH" dirty="0">
                <a:latin typeface="Arial" panose="020B0604020202020204" pitchFamily="34" charset="0"/>
              </a:rPr>
              <a:t>– Wertewandel, Wertepluralismus</a:t>
            </a:r>
          </a:p>
          <a:p>
            <a:r>
              <a:rPr lang="de-CH" dirty="0">
                <a:latin typeface="Arial" panose="020B0604020202020204" pitchFamily="34" charset="0"/>
              </a:rPr>
              <a:t>– wettbewerbsorientierter Individualismus westlicher Kulturen</a:t>
            </a:r>
          </a:p>
          <a:p>
            <a:r>
              <a:rPr lang="de-CH" dirty="0">
                <a:latin typeface="Arial" panose="020B0604020202020204" pitchFamily="34" charset="0"/>
              </a:rPr>
              <a:t>– Zerfall familiärer und </a:t>
            </a:r>
            <a:r>
              <a:rPr lang="de-CH" dirty="0" err="1">
                <a:latin typeface="Arial" panose="020B0604020202020204" pitchFamily="34" charset="0"/>
              </a:rPr>
              <a:t>kommunitärer</a:t>
            </a:r>
            <a:r>
              <a:rPr lang="de-CH" dirty="0">
                <a:latin typeface="Arial" panose="020B0604020202020204" pitchFamily="34" charset="0"/>
              </a:rPr>
              <a:t> Bindungen/Veränderungen der sozialen</a:t>
            </a:r>
          </a:p>
          <a:p>
            <a:r>
              <a:rPr lang="de-CH" dirty="0">
                <a:latin typeface="Arial" panose="020B0604020202020204" pitchFamily="34" charset="0"/>
              </a:rPr>
              <a:t>Strukturen</a:t>
            </a:r>
          </a:p>
          <a:p>
            <a:r>
              <a:rPr lang="de-CH" dirty="0">
                <a:latin typeface="Arial" panose="020B0604020202020204" pitchFamily="34" charset="0"/>
              </a:rPr>
              <a:t>– demografischer Wandel</a:t>
            </a:r>
          </a:p>
          <a:p>
            <a:r>
              <a:rPr lang="de-CH" dirty="0">
                <a:latin typeface="Arial" panose="020B0604020202020204" pitchFamily="34" charset="0"/>
              </a:rPr>
              <a:t>– Veränderung politischer Prioritäten (immer weniger Geld für den sozialen Bereich)</a:t>
            </a:r>
          </a:p>
          <a:p>
            <a:r>
              <a:rPr lang="de-CH" dirty="0">
                <a:latin typeface="Arial" panose="020B0604020202020204" pitchFamily="34" charset="0"/>
              </a:rPr>
              <a:t>– steigende Anforderungen an Lehrkräfte (erzieherisch und fachlich)</a:t>
            </a:r>
          </a:p>
          <a:p>
            <a:r>
              <a:rPr lang="de-CH" dirty="0">
                <a:latin typeface="Arial" panose="020B0604020202020204" pitchFamily="34" charset="0"/>
              </a:rPr>
              <a:t>– sinkendes Image von Lehrpersonen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94348" y="1098285"/>
            <a:ext cx="10712132" cy="77724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82003D"/>
                </a:solidFill>
              </a:rPr>
              <a:t>Risikofaktoren schulische Arbeitsumgebung</a:t>
            </a:r>
            <a:endParaRPr lang="de-CH" dirty="0">
              <a:solidFill>
                <a:srgbClr val="82003D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981440" y="5774695"/>
            <a:ext cx="35255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</a:rPr>
              <a:t>Burnout im Lehrberuf</a:t>
            </a:r>
          </a:p>
          <a:p>
            <a:r>
              <a:rPr lang="de-CH" sz="1100" b="1" dirty="0">
                <a:latin typeface="Arial" panose="020B0604020202020204" pitchFamily="34" charset="0"/>
              </a:rPr>
              <a:t>Definition – Ursachen – Prävention</a:t>
            </a:r>
          </a:p>
          <a:p>
            <a:r>
              <a:rPr lang="de-CH" sz="1100" b="1" dirty="0">
                <a:latin typeface="Arial" panose="020B0604020202020204" pitchFamily="34" charset="0"/>
              </a:rPr>
              <a:t>Ein Überblick über die aktuelle Literatur</a:t>
            </a:r>
          </a:p>
          <a:p>
            <a:r>
              <a:rPr lang="de-CH" sz="900" dirty="0">
                <a:latin typeface="Arial" panose="020B0604020202020204" pitchFamily="34" charset="0"/>
              </a:rPr>
              <a:t>Doris Kunz Heim und Miriam </a:t>
            </a:r>
            <a:r>
              <a:rPr lang="de-CH" sz="900" dirty="0" err="1">
                <a:latin typeface="Arial" panose="020B0604020202020204" pitchFamily="34" charset="0"/>
              </a:rPr>
              <a:t>Nido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15040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551229" y="1381615"/>
            <a:ext cx="7547742" cy="506413"/>
          </a:xfrm>
        </p:spPr>
        <p:txBody>
          <a:bodyPr>
            <a:noAutofit/>
          </a:bodyPr>
          <a:lstStyle/>
          <a:p>
            <a:r>
              <a:rPr lang="de-CH" altLang="de-DE" sz="4000" dirty="0">
                <a:solidFill>
                  <a:srgbClr val="82003D"/>
                </a:solidFill>
              </a:rPr>
              <a:t>Gesamtbeurteilung – Resultate I</a:t>
            </a:r>
          </a:p>
        </p:txBody>
      </p:sp>
      <p:sp>
        <p:nvSpPr>
          <p:cNvPr id="32772" name="Textfeld 4"/>
          <p:cNvSpPr txBox="1">
            <a:spLocks noChangeArrowheads="1"/>
          </p:cNvSpPr>
          <p:nvPr/>
        </p:nvSpPr>
        <p:spPr bwMode="auto">
          <a:xfrm>
            <a:off x="551229" y="2066629"/>
            <a:ext cx="1067277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2800" b="1" dirty="0">
                <a:solidFill>
                  <a:schemeClr val="tx1"/>
                </a:solidFill>
              </a:rPr>
              <a:t>Die Lehrperson …</a:t>
            </a:r>
          </a:p>
          <a:p>
            <a:pPr eaLnBrk="1" hangingPunct="1"/>
            <a:endParaRPr lang="de-CH" altLang="de-DE" sz="2400" dirty="0">
              <a:solidFill>
                <a:schemeClr val="tx1"/>
              </a:solidFill>
            </a:endParaRPr>
          </a:p>
          <a:p>
            <a:pPr eaLnBrk="1" hangingPunct="1"/>
            <a:r>
              <a:rPr lang="de-CH" altLang="de-DE" sz="2400" dirty="0">
                <a:solidFill>
                  <a:schemeClr val="tx1"/>
                </a:solidFill>
              </a:rPr>
              <a:t>- ist ein Dienstleister </a:t>
            </a:r>
            <a:r>
              <a:rPr lang="de-CH" altLang="de-DE" sz="2000" dirty="0">
                <a:solidFill>
                  <a:schemeClr val="tx1"/>
                </a:solidFill>
              </a:rPr>
              <a:t>(Emotionsarbeit, «Kunde ist König», der Kunde hat Eltern </a:t>
            </a:r>
            <a:r>
              <a:rPr lang="de-CH" alt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)</a:t>
            </a:r>
            <a:endParaRPr lang="de-CH" altLang="de-DE" sz="2400" dirty="0">
              <a:solidFill>
                <a:schemeClr val="tx1"/>
              </a:solidFill>
            </a:endParaRPr>
          </a:p>
          <a:p>
            <a:pPr eaLnBrk="1" hangingPunct="1"/>
            <a:endParaRPr lang="de-CH" altLang="de-DE" sz="2400" dirty="0">
              <a:solidFill>
                <a:schemeClr val="tx1"/>
              </a:solidFill>
            </a:endParaRPr>
          </a:p>
          <a:p>
            <a:pPr eaLnBrk="1" hangingPunct="1"/>
            <a:r>
              <a:rPr lang="de-CH" altLang="de-DE" sz="2400" dirty="0">
                <a:solidFill>
                  <a:schemeClr val="tx1"/>
                </a:solidFill>
              </a:rPr>
              <a:t>- hat 2 Arbeitsplätze/Tätigkeitsfelder </a:t>
            </a:r>
            <a:r>
              <a:rPr lang="de-CH" altLang="de-DE" sz="2000" dirty="0">
                <a:solidFill>
                  <a:schemeClr val="tx1"/>
                </a:solidFill>
              </a:rPr>
              <a:t>(Schule &lt;-&gt; Home </a:t>
            </a:r>
            <a:r>
              <a:rPr lang="de-CH" altLang="de-DE" sz="2000" dirty="0" err="1">
                <a:solidFill>
                  <a:schemeClr val="tx1"/>
                </a:solidFill>
              </a:rPr>
              <a:t>office</a:t>
            </a:r>
            <a:r>
              <a:rPr lang="de-CH" altLang="de-DE" sz="2000" dirty="0">
                <a:solidFill>
                  <a:schemeClr val="tx1"/>
                </a:solidFill>
              </a:rPr>
              <a:t>)</a:t>
            </a:r>
          </a:p>
          <a:p>
            <a:pPr eaLnBrk="1" hangingPunct="1"/>
            <a:endParaRPr lang="de-CH" altLang="de-DE" sz="2000" dirty="0">
              <a:solidFill>
                <a:schemeClr val="tx1"/>
              </a:solidFill>
            </a:endParaRPr>
          </a:p>
          <a:p>
            <a:pPr eaLnBrk="1" hangingPunct="1"/>
            <a:r>
              <a:rPr lang="de-CH" altLang="de-DE" sz="2400" dirty="0">
                <a:solidFill>
                  <a:schemeClr val="tx1"/>
                </a:solidFill>
              </a:rPr>
              <a:t>- hat v.a. psychosoziale Belastungen </a:t>
            </a:r>
          </a:p>
          <a:p>
            <a:pPr eaLnBrk="1" hangingPunct="1"/>
            <a:endParaRPr lang="de-CH" altLang="de-DE" sz="600" dirty="0">
              <a:solidFill>
                <a:schemeClr val="tx1"/>
              </a:solidFill>
            </a:endParaRPr>
          </a:p>
          <a:p>
            <a:pPr eaLnBrk="1" hangingPunct="1"/>
            <a:r>
              <a:rPr lang="de-CH" altLang="de-DE" sz="2000" dirty="0">
                <a:solidFill>
                  <a:schemeClr val="tx1"/>
                </a:solidFill>
              </a:rPr>
              <a:t>(viele Anspruchspartner, fehlende Rückzugsmöglichkeiten, fast ständige Erreichbarkeit etc.)</a:t>
            </a:r>
          </a:p>
          <a:p>
            <a:pPr eaLnBrk="1" hangingPunct="1"/>
            <a:endParaRPr lang="de-CH" altLang="de-DE" sz="2000" dirty="0">
              <a:solidFill>
                <a:schemeClr val="tx1"/>
              </a:solidFill>
            </a:endParaRPr>
          </a:p>
          <a:p>
            <a:pPr eaLnBrk="1" hangingPunct="1"/>
            <a:r>
              <a:rPr lang="de-CH" altLang="de-DE" sz="2400" dirty="0">
                <a:solidFill>
                  <a:schemeClr val="tx1"/>
                </a:solidFill>
              </a:rPr>
              <a:t>- arbeitet oft unter schlechten Raumverhältnissen </a:t>
            </a:r>
          </a:p>
          <a:p>
            <a:pPr eaLnBrk="1" hangingPunct="1"/>
            <a:endParaRPr lang="de-CH" altLang="de-DE" sz="600" dirty="0">
              <a:solidFill>
                <a:schemeClr val="tx1"/>
              </a:solidFill>
            </a:endParaRPr>
          </a:p>
          <a:p>
            <a:pPr eaLnBrk="1" hangingPunct="1"/>
            <a:r>
              <a:rPr lang="de-CH" altLang="de-DE" sz="2000" dirty="0">
                <a:solidFill>
                  <a:schemeClr val="tx1"/>
                </a:solidFill>
              </a:rPr>
              <a:t>(hohe CO2-Belastung, schlechtes Licht, Akustik (?))</a:t>
            </a:r>
          </a:p>
          <a:p>
            <a:pPr eaLnBrk="1" hangingPunct="1"/>
            <a:endParaRPr lang="de-DE" altLang="de-DE" sz="2000" dirty="0">
              <a:solidFill>
                <a:schemeClr val="tx1"/>
              </a:solidFill>
            </a:endParaRPr>
          </a:p>
          <a:p>
            <a:pPr eaLnBrk="1" hangingPunct="1"/>
            <a:endParaRPr lang="de-CH" altLang="de-DE" dirty="0"/>
          </a:p>
          <a:p>
            <a:pPr eaLnBrk="1" hangingPunct="1"/>
            <a:endParaRPr lang="de-CH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626" y="795740"/>
            <a:ext cx="1508627" cy="11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01341" y="1203142"/>
            <a:ext cx="8200048" cy="506413"/>
          </a:xfrm>
        </p:spPr>
        <p:txBody>
          <a:bodyPr>
            <a:noAutofit/>
          </a:bodyPr>
          <a:lstStyle/>
          <a:p>
            <a:r>
              <a:rPr lang="de-CH" altLang="de-DE" sz="4000" dirty="0">
                <a:solidFill>
                  <a:srgbClr val="82003D"/>
                </a:solidFill>
              </a:rPr>
              <a:t>Gesamtbeurteilung – Resultate II</a:t>
            </a:r>
          </a:p>
        </p:txBody>
      </p:sp>
      <p:sp>
        <p:nvSpPr>
          <p:cNvPr id="19460" name="Textfeld 4"/>
          <p:cNvSpPr txBox="1">
            <a:spLocks noChangeArrowheads="1"/>
          </p:cNvSpPr>
          <p:nvPr/>
        </p:nvSpPr>
        <p:spPr bwMode="auto">
          <a:xfrm>
            <a:off x="401341" y="1851168"/>
            <a:ext cx="10611652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CH" altLang="de-DE" sz="2800" b="1" dirty="0">
                <a:solidFill>
                  <a:schemeClr val="tx1"/>
                </a:solidFill>
              </a:rPr>
              <a:t>Die Lehrperson …</a:t>
            </a:r>
          </a:p>
          <a:p>
            <a:pPr eaLnBrk="1" hangingPunct="1">
              <a:defRPr/>
            </a:pPr>
            <a:endParaRPr lang="de-CH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hat </a:t>
            </a:r>
            <a:r>
              <a:rPr lang="de-DE" altLang="de-DE" sz="2400" b="1" dirty="0">
                <a:solidFill>
                  <a:schemeClr val="tx1"/>
                </a:solidFill>
              </a:rPr>
              <a:t>geringe</a:t>
            </a:r>
            <a:r>
              <a:rPr lang="de-DE" altLang="de-DE" sz="2400" dirty="0">
                <a:solidFill>
                  <a:schemeClr val="tx1"/>
                </a:solidFill>
              </a:rPr>
              <a:t> ergonomische, physikalische, biologische </a:t>
            </a:r>
          </a:p>
          <a:p>
            <a:pP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    und chemische </a:t>
            </a:r>
            <a:r>
              <a:rPr lang="de-DE" altLang="de-DE" sz="2400" b="1" dirty="0">
                <a:solidFill>
                  <a:schemeClr val="tx1"/>
                </a:solidFill>
              </a:rPr>
              <a:t>Belastungen</a:t>
            </a:r>
            <a:r>
              <a:rPr lang="de-DE" altLang="de-DE" sz="2400" dirty="0">
                <a:solidFill>
                  <a:schemeClr val="tx1"/>
                </a:solidFill>
              </a:rPr>
              <a:t> (im Berufsvergleich)</a:t>
            </a:r>
          </a:p>
          <a:p>
            <a:pPr marL="342900" indent="-342900">
              <a:buFontTx/>
              <a:buChar char="-"/>
              <a:defRPr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hat einen </a:t>
            </a:r>
            <a:r>
              <a:rPr lang="de-DE" altLang="de-DE" sz="2400" dirty="0" err="1">
                <a:solidFill>
                  <a:schemeClr val="tx1"/>
                </a:solidFill>
              </a:rPr>
              <a:t>grossen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b="1" dirty="0">
                <a:solidFill>
                  <a:schemeClr val="tx1"/>
                </a:solidFill>
              </a:rPr>
              <a:t>Handlungsspielraum</a:t>
            </a:r>
            <a:r>
              <a:rPr lang="de-DE" altLang="de-DE" sz="2400" dirty="0">
                <a:solidFill>
                  <a:schemeClr val="tx1"/>
                </a:solidFill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</a:rPr>
              <a:t>ausserhalb</a:t>
            </a:r>
            <a:r>
              <a:rPr lang="de-DE" altLang="de-DE" sz="2400" dirty="0">
                <a:solidFill>
                  <a:schemeClr val="tx1"/>
                </a:solidFill>
              </a:rPr>
              <a:t> des Unterrichtens</a:t>
            </a:r>
          </a:p>
          <a:p>
            <a:pPr marL="342900" indent="-342900">
              <a:buFontTx/>
              <a:buChar char="-"/>
              <a:defRPr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hat kaum </a:t>
            </a:r>
            <a:r>
              <a:rPr lang="de-DE" altLang="de-DE" sz="2400" b="1" dirty="0">
                <a:solidFill>
                  <a:schemeClr val="tx1"/>
                </a:solidFill>
              </a:rPr>
              <a:t>Privatzeit/Rückzugsmöglichkeiten </a:t>
            </a:r>
            <a:r>
              <a:rPr lang="de-DE" altLang="de-DE" sz="2400" dirty="0">
                <a:solidFill>
                  <a:schemeClr val="tx1"/>
                </a:solidFill>
              </a:rPr>
              <a:t>während</a:t>
            </a:r>
          </a:p>
          <a:p>
            <a:pP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    des Unterrichtens</a:t>
            </a:r>
          </a:p>
          <a:p>
            <a:pPr>
              <a:defRPr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Multiple Anspruchspartner: Schüler, Klasse, Eltern, Behörden,</a:t>
            </a:r>
          </a:p>
          <a:p>
            <a:pP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    Therapeuten, Schulleitung, Kollegium etc.  </a:t>
            </a:r>
            <a:r>
              <a:rPr lang="de-DE" altLang="de-DE" sz="2400">
                <a:solidFill>
                  <a:schemeClr val="tx1"/>
                </a:solidFill>
              </a:rPr>
              <a:t>(„Baustellenwechsel“)</a:t>
            </a:r>
            <a:endParaRPr lang="de-CH" altLang="de-DE" sz="24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739" y="963632"/>
            <a:ext cx="1799580" cy="13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63342" y="1248507"/>
            <a:ext cx="11659028" cy="1415562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82003D"/>
                </a:solidFill>
              </a:rPr>
              <a:t>LEHRERBELASTUNGSSTUDIE 2016 </a:t>
            </a:r>
            <a:r>
              <a:rPr lang="de-DE" dirty="0" err="1">
                <a:solidFill>
                  <a:srgbClr val="82003D"/>
                </a:solidFill>
              </a:rPr>
              <a:t>ifa</a:t>
            </a:r>
            <a:r>
              <a:rPr lang="de-DE" dirty="0">
                <a:solidFill>
                  <a:srgbClr val="82003D"/>
                </a:solidFill>
              </a:rPr>
              <a:t>: </a:t>
            </a:r>
            <a:br>
              <a:rPr lang="de-DE" dirty="0">
                <a:solidFill>
                  <a:srgbClr val="82003D"/>
                </a:solidFill>
              </a:rPr>
            </a:br>
            <a:r>
              <a:rPr lang="de-DE" dirty="0">
                <a:solidFill>
                  <a:srgbClr val="82003D"/>
                </a:solidFill>
              </a:rPr>
              <a:t/>
            </a:r>
            <a:br>
              <a:rPr lang="de-DE" dirty="0">
                <a:solidFill>
                  <a:srgbClr val="82003D"/>
                </a:solidFill>
              </a:rPr>
            </a:br>
            <a:r>
              <a:rPr lang="de-DE" sz="3100" i="1" dirty="0">
                <a:solidFill>
                  <a:srgbClr val="82003D"/>
                </a:solidFill>
              </a:rPr>
              <a:t>„</a:t>
            </a:r>
            <a:r>
              <a:rPr lang="de-DE" sz="2700" i="1" dirty="0" err="1">
                <a:solidFill>
                  <a:srgbClr val="82003D"/>
                </a:solidFill>
              </a:rPr>
              <a:t>Aussensicht</a:t>
            </a:r>
            <a:r>
              <a:rPr lang="de-DE" sz="2700" i="1" dirty="0">
                <a:solidFill>
                  <a:srgbClr val="82003D"/>
                </a:solidFill>
              </a:rPr>
              <a:t> auf den Lehrberuf und den Arbeitsplatz Schule im Berufsvergleich“</a:t>
            </a:r>
            <a:endParaRPr lang="de-CH" i="1" dirty="0">
              <a:solidFill>
                <a:srgbClr val="82003D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860" y="5215288"/>
            <a:ext cx="1920753" cy="149184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6" y="2952138"/>
            <a:ext cx="2397135" cy="160279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405" y="2953278"/>
            <a:ext cx="1638451" cy="16016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459" y="2953278"/>
            <a:ext cx="2137218" cy="16016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996" y="2953278"/>
            <a:ext cx="2135533" cy="16016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746023" y="5706208"/>
            <a:ext cx="375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FOKUS: </a:t>
            </a:r>
            <a:r>
              <a:rPr lang="de-DE" b="1" dirty="0"/>
              <a:t>Gesundheit</a:t>
            </a:r>
            <a:r>
              <a:rPr lang="de-DE" dirty="0"/>
              <a:t> der Lehrperson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12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feld 4"/>
          <p:cNvSpPr txBox="1">
            <a:spLocks noChangeArrowheads="1"/>
          </p:cNvSpPr>
          <p:nvPr/>
        </p:nvSpPr>
        <p:spPr bwMode="auto">
          <a:xfrm>
            <a:off x="573995" y="2011137"/>
            <a:ext cx="852646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Effektive Pausen, </a:t>
            </a:r>
            <a:r>
              <a:rPr lang="de-DE" altLang="de-DE" sz="2000" b="1" dirty="0">
                <a:solidFill>
                  <a:schemeClr val="tx1"/>
                </a:solidFill>
              </a:rPr>
              <a:t>Rückzugsmöglichkeiten</a:t>
            </a:r>
            <a:r>
              <a:rPr lang="de-DE" altLang="de-DE" sz="2000" dirty="0">
                <a:solidFill>
                  <a:schemeClr val="tx1"/>
                </a:solidFill>
              </a:rPr>
              <a:t> während des Unterrichtens fördern (z.B. Pausenablöse für Kindergarten)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Lehrpersonen zur </a:t>
            </a:r>
            <a:r>
              <a:rPr lang="de-DE" altLang="de-DE" sz="2000" b="1" dirty="0">
                <a:solidFill>
                  <a:schemeClr val="tx1"/>
                </a:solidFill>
              </a:rPr>
              <a:t>Abgrenzung</a:t>
            </a:r>
            <a:r>
              <a:rPr lang="de-DE" altLang="de-DE" sz="2000" dirty="0">
                <a:solidFill>
                  <a:schemeClr val="tx1"/>
                </a:solidFill>
              </a:rPr>
              <a:t> ermutigen/unterstützen, Erreichbarkeit klar definieren (nur in der Schule, via Telefon, Mail etc.)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Aktivitäten </a:t>
            </a:r>
            <a:r>
              <a:rPr lang="de-DE" altLang="de-DE" sz="2000" dirty="0" err="1">
                <a:solidFill>
                  <a:schemeClr val="tx1"/>
                </a:solidFill>
              </a:rPr>
              <a:t>ausserhalb</a:t>
            </a:r>
            <a:r>
              <a:rPr lang="de-DE" altLang="de-DE" sz="2000" dirty="0">
                <a:solidFill>
                  <a:schemeClr val="tx1"/>
                </a:solidFill>
              </a:rPr>
              <a:t> des </a:t>
            </a:r>
            <a:r>
              <a:rPr lang="de-DE" altLang="de-DE" sz="2000" b="1" dirty="0">
                <a:solidFill>
                  <a:schemeClr val="tx1"/>
                </a:solidFill>
              </a:rPr>
              <a:t>Kerngeschäfts</a:t>
            </a:r>
            <a:r>
              <a:rPr lang="de-DE" altLang="de-DE" sz="2000" dirty="0">
                <a:solidFill>
                  <a:schemeClr val="tx1"/>
                </a:solidFill>
              </a:rPr>
              <a:t> des </a:t>
            </a:r>
            <a:r>
              <a:rPr lang="de-DE" altLang="de-DE" sz="2000" dirty="0" err="1">
                <a:solidFill>
                  <a:schemeClr val="tx1"/>
                </a:solidFill>
              </a:rPr>
              <a:t>Unterrrichtens</a:t>
            </a:r>
            <a:r>
              <a:rPr lang="de-DE" altLang="de-DE" sz="2000" dirty="0">
                <a:solidFill>
                  <a:schemeClr val="tx1"/>
                </a:solidFill>
              </a:rPr>
              <a:t> reduzieren/begrenzen? </a:t>
            </a:r>
          </a:p>
          <a:p>
            <a:pPr marL="0" indent="0"/>
            <a:endParaRPr lang="de-DE" altLang="de-DE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2000" b="1" dirty="0">
                <a:solidFill>
                  <a:schemeClr val="tx1"/>
                </a:solidFill>
              </a:rPr>
              <a:t>Raumparameter</a:t>
            </a:r>
            <a:r>
              <a:rPr lang="de-DE" altLang="de-DE" sz="2000" dirty="0">
                <a:solidFill>
                  <a:schemeClr val="tx1"/>
                </a:solidFill>
              </a:rPr>
              <a:t> aktiv messen, für Lüftungsproblematik sensibilisieren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2000" dirty="0">
                <a:solidFill>
                  <a:schemeClr val="tx1"/>
                </a:solidFill>
              </a:rPr>
              <a:t>1 Messgerät pro Schule anschaffen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2000" dirty="0">
                <a:solidFill>
                  <a:schemeClr val="tx1"/>
                </a:solidFill>
              </a:rPr>
              <a:t>Mind. 1x pro Jahr jedes Zimmer messen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2000" dirty="0">
                <a:solidFill>
                  <a:schemeClr val="tx1"/>
                </a:solidFill>
              </a:rPr>
              <a:t>Spezialisten beiziehen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73995" y="1273481"/>
            <a:ext cx="9926532" cy="506413"/>
          </a:xfrm>
        </p:spPr>
        <p:txBody>
          <a:bodyPr>
            <a:noAutofit/>
          </a:bodyPr>
          <a:lstStyle/>
          <a:p>
            <a:r>
              <a:rPr lang="de-CH" altLang="de-DE" sz="4000" dirty="0">
                <a:solidFill>
                  <a:srgbClr val="82003D"/>
                </a:solidFill>
              </a:rPr>
              <a:t>Massnahmen aus der Beobachtungsstudie</a:t>
            </a:r>
          </a:p>
        </p:txBody>
      </p:sp>
    </p:spTree>
    <p:extLst>
      <p:ext uri="{BB962C8B-B14F-4D97-AF65-F5344CB8AC3E}">
        <p14:creationId xmlns:p14="http://schemas.microsoft.com/office/powerpoint/2010/main" val="17486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feld 4"/>
          <p:cNvSpPr txBox="1">
            <a:spLocks noChangeArrowheads="1"/>
          </p:cNvSpPr>
          <p:nvPr/>
        </p:nvSpPr>
        <p:spPr bwMode="auto">
          <a:xfrm>
            <a:off x="584042" y="2318693"/>
            <a:ext cx="9082471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ACHTUNG „</a:t>
            </a:r>
            <a:r>
              <a:rPr lang="de-DE" sz="2000" b="1" dirty="0">
                <a:solidFill>
                  <a:schemeClr val="tx1"/>
                </a:solidFill>
              </a:rPr>
              <a:t>STRESSMULTIPLIKATOREN</a:t>
            </a:r>
            <a:r>
              <a:rPr lang="de-DE" sz="2000" dirty="0">
                <a:solidFill>
                  <a:schemeClr val="tx1"/>
                </a:solidFill>
              </a:rPr>
              <a:t>“</a:t>
            </a:r>
          </a:p>
          <a:p>
            <a:pPr>
              <a:defRPr/>
            </a:pPr>
            <a:endParaRPr lang="de-DE" sz="1050" dirty="0">
              <a:solidFill>
                <a:schemeClr val="tx1"/>
              </a:solidFill>
            </a:endParaRPr>
          </a:p>
          <a:p>
            <a:pPr marL="1085850" lvl="1" indent="-342900">
              <a:buFont typeface="Symbol" panose="05050102010706020507" pitchFamily="18" charset="2"/>
              <a:buChar char="-"/>
              <a:defRPr/>
            </a:pPr>
            <a:r>
              <a:rPr lang="de-DE" sz="2000" dirty="0">
                <a:solidFill>
                  <a:schemeClr val="tx1"/>
                </a:solidFill>
              </a:rPr>
              <a:t>kleine Schulzimmer</a:t>
            </a:r>
          </a:p>
          <a:p>
            <a:pPr marL="1085850" lvl="1" indent="-342900">
              <a:buFont typeface="Symbol" panose="05050102010706020507" pitchFamily="18" charset="2"/>
              <a:buChar char="-"/>
              <a:defRPr/>
            </a:pPr>
            <a:r>
              <a:rPr lang="de-DE" sz="2000" dirty="0">
                <a:solidFill>
                  <a:schemeClr val="tx1"/>
                </a:solidFill>
              </a:rPr>
              <a:t>schlechte Lüftung, wenig Tageslicht</a:t>
            </a:r>
          </a:p>
          <a:p>
            <a:pPr marL="1085850" lvl="1" indent="-342900">
              <a:buFont typeface="Symbol" panose="05050102010706020507" pitchFamily="18" charset="2"/>
              <a:buChar char="-"/>
              <a:defRPr/>
            </a:pPr>
            <a:r>
              <a:rPr lang="de-DE" sz="2000" dirty="0" err="1">
                <a:solidFill>
                  <a:schemeClr val="tx1"/>
                </a:solidFill>
              </a:rPr>
              <a:t>grosse</a:t>
            </a:r>
            <a:r>
              <a:rPr lang="de-DE" sz="2000" dirty="0">
                <a:solidFill>
                  <a:schemeClr val="tx1"/>
                </a:solidFill>
              </a:rPr>
              <a:t> Schulklassen (!)</a:t>
            </a:r>
          </a:p>
          <a:p>
            <a:pPr marL="1085850" lvl="1" indent="-342900">
              <a:buFont typeface="Symbol" panose="05050102010706020507" pitchFamily="18" charset="2"/>
              <a:buChar char="-"/>
              <a:defRPr/>
            </a:pPr>
            <a:r>
              <a:rPr lang="de-DE" sz="2000" dirty="0">
                <a:solidFill>
                  <a:schemeClr val="tx1"/>
                </a:solidFill>
              </a:rPr>
              <a:t>keine Halbklassen</a:t>
            </a:r>
          </a:p>
          <a:p>
            <a:pPr marL="1085850" lvl="1" indent="-342900">
              <a:buFont typeface="Symbol" panose="05050102010706020507" pitchFamily="18" charset="2"/>
              <a:buChar char="-"/>
              <a:defRPr/>
            </a:pPr>
            <a:r>
              <a:rPr lang="de-DE" sz="2000" dirty="0">
                <a:solidFill>
                  <a:schemeClr val="tx1"/>
                </a:solidFill>
              </a:rPr>
              <a:t>„unruhige“ Schüler (motorisch, sozial unreif)</a:t>
            </a:r>
          </a:p>
          <a:p>
            <a:pPr lvl="1" indent="0"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-&gt; zu erwartende Effekte: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Höhere Lärmbelastung, motorisch unruhigere Atmosphäre, schlechtere Luft, mehr Interaktionen nötig, um Klasse anzuleiten/zu disziplinieren, mehr Vor- und Nachbereitungszeiten, mehr Kontakte mit Anspruchspartner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73994" y="1390326"/>
            <a:ext cx="10569627" cy="506413"/>
          </a:xfrm>
        </p:spPr>
        <p:txBody>
          <a:bodyPr>
            <a:noAutofit/>
          </a:bodyPr>
          <a:lstStyle/>
          <a:p>
            <a:r>
              <a:rPr lang="de-CH" altLang="de-DE" sz="4000" dirty="0">
                <a:solidFill>
                  <a:srgbClr val="82003D"/>
                </a:solidFill>
              </a:rPr>
              <a:t>Massnahmen aus der Beobachtungsstudie II</a:t>
            </a:r>
          </a:p>
        </p:txBody>
      </p:sp>
    </p:spTree>
    <p:extLst>
      <p:ext uri="{BB962C8B-B14F-4D97-AF65-F5344CB8AC3E}">
        <p14:creationId xmlns:p14="http://schemas.microsoft.com/office/powerpoint/2010/main" val="17031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8" y="1285799"/>
            <a:ext cx="10074813" cy="736600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rgbClr val="82003D"/>
                </a:solidFill>
              </a:rPr>
              <a:t>Folgen von Burnout von Lehrpersonen: Studien</a:t>
            </a:r>
            <a:endParaRPr lang="de-CH" sz="4000" dirty="0">
              <a:solidFill>
                <a:srgbClr val="82003D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5279" y="2397351"/>
            <a:ext cx="116486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latin typeface="Arial" panose="020B0604020202020204" pitchFamily="34" charset="0"/>
              </a:rPr>
              <a:t>KNAUDER (1996): 	BEEINFLUSSUNG DES SCHULKLIMAS</a:t>
            </a:r>
          </a:p>
          <a:p>
            <a:endParaRPr lang="de-CH" dirty="0">
              <a:latin typeface="Arial" panose="020B0604020202020204" pitchFamily="34" charset="0"/>
            </a:endParaRPr>
          </a:p>
          <a:p>
            <a:endParaRPr lang="de-CH" sz="500" dirty="0">
              <a:latin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</a:rPr>
              <a:t>     - betroffene Lehrpersonen </a:t>
            </a:r>
            <a:r>
              <a:rPr lang="de-CH" b="1" dirty="0">
                <a:latin typeface="Arial" panose="020B0604020202020204" pitchFamily="34" charset="0"/>
              </a:rPr>
              <a:t>übertragen</a:t>
            </a:r>
            <a:r>
              <a:rPr lang="de-CH" dirty="0">
                <a:latin typeface="Arial" panose="020B0604020202020204" pitchFamily="34" charset="0"/>
              </a:rPr>
              <a:t> einen Teil ihrer Frustration, ihrer Hoffnungslosigkeit</a:t>
            </a:r>
          </a:p>
          <a:p>
            <a:r>
              <a:rPr lang="de-CH" dirty="0">
                <a:latin typeface="Arial" panose="020B0604020202020204" pitchFamily="34" charset="0"/>
              </a:rPr>
              <a:t>       und ihres Überdrusses </a:t>
            </a:r>
            <a:r>
              <a:rPr lang="de-CH" b="1" dirty="0">
                <a:latin typeface="Arial" panose="020B0604020202020204" pitchFamily="34" charset="0"/>
              </a:rPr>
              <a:t>auf ihre Schülerinnen und Schüler</a:t>
            </a:r>
          </a:p>
          <a:p>
            <a:endParaRPr lang="de-CH" dirty="0">
              <a:latin typeface="Arial" panose="020B0604020202020204" pitchFamily="34" charset="0"/>
            </a:endParaRPr>
          </a:p>
          <a:p>
            <a:endParaRPr lang="de-CH" sz="500" dirty="0">
              <a:latin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</a:rPr>
              <a:t>     - </a:t>
            </a:r>
            <a:r>
              <a:rPr lang="de-CH" b="1" dirty="0">
                <a:latin typeface="Arial" panose="020B0604020202020204" pitchFamily="34" charset="0"/>
              </a:rPr>
              <a:t>Besonders gravierend </a:t>
            </a:r>
            <a:r>
              <a:rPr lang="de-CH" dirty="0">
                <a:latin typeface="Arial" panose="020B0604020202020204" pitchFamily="34" charset="0"/>
              </a:rPr>
              <a:t>sind diese negativen Übertragungseffekte bei </a:t>
            </a:r>
            <a:r>
              <a:rPr lang="de-CH" b="1" dirty="0">
                <a:latin typeface="Arial" panose="020B0604020202020204" pitchFamily="34" charset="0"/>
              </a:rPr>
              <a:t>Volksschülern</a:t>
            </a:r>
            <a:r>
              <a:rPr lang="de-CH" dirty="0">
                <a:latin typeface="Arial" panose="020B0604020202020204" pitchFamily="34" charset="0"/>
              </a:rPr>
              <a:t>, weil diese</a:t>
            </a:r>
          </a:p>
          <a:p>
            <a:r>
              <a:rPr lang="de-DE" dirty="0">
                <a:latin typeface="Arial" panose="020B0604020202020204" pitchFamily="34" charset="0"/>
              </a:rPr>
              <a:t>     </a:t>
            </a:r>
            <a:r>
              <a:rPr lang="de-CH" dirty="0">
                <a:latin typeface="Arial" panose="020B0604020202020204" pitchFamily="34" charset="0"/>
              </a:rPr>
              <a:t>  sich aufgrund ihres geringen Alters nicht ohne Weiteres von ihrer Lehrperson distanzieren können </a:t>
            </a:r>
          </a:p>
          <a:p>
            <a:endParaRPr lang="de-CH" dirty="0">
              <a:latin typeface="Arial" panose="020B0604020202020204" pitchFamily="34" charset="0"/>
            </a:endParaRPr>
          </a:p>
          <a:p>
            <a:endParaRPr lang="de-CH" sz="500" dirty="0">
              <a:latin typeface="Arial" panose="020B06040202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</a:rPr>
              <a:t>     - betroffene </a:t>
            </a:r>
            <a:r>
              <a:rPr lang="de-CH" dirty="0" err="1">
                <a:latin typeface="Arial" panose="020B0604020202020204" pitchFamily="34" charset="0"/>
              </a:rPr>
              <a:t>SchülerInnen</a:t>
            </a:r>
            <a:r>
              <a:rPr lang="de-CH" dirty="0">
                <a:latin typeface="Arial" panose="020B0604020202020204" pitchFamily="34" charset="0"/>
              </a:rPr>
              <a:t> weisen die </a:t>
            </a:r>
            <a:r>
              <a:rPr lang="de-CH" b="1" dirty="0">
                <a:latin typeface="Arial" panose="020B0604020202020204" pitchFamily="34" charset="0"/>
              </a:rPr>
              <a:t>geringste Schulfreude</a:t>
            </a:r>
            <a:r>
              <a:rPr lang="de-CH" dirty="0">
                <a:latin typeface="Arial" panose="020B0604020202020204" pitchFamily="34" charset="0"/>
              </a:rPr>
              <a:t>, das </a:t>
            </a:r>
            <a:r>
              <a:rPr lang="de-CH" b="1" dirty="0">
                <a:latin typeface="Arial" panose="020B0604020202020204" pitchFamily="34" charset="0"/>
              </a:rPr>
              <a:t>schlechteste Sozialverhalten </a:t>
            </a:r>
            <a:r>
              <a:rPr lang="de-CH" dirty="0">
                <a:latin typeface="Arial" panose="020B0604020202020204" pitchFamily="34" charset="0"/>
              </a:rPr>
              <a:t>und die</a:t>
            </a:r>
          </a:p>
          <a:p>
            <a:r>
              <a:rPr lang="de-CH" dirty="0">
                <a:latin typeface="Arial" panose="020B0604020202020204" pitchFamily="34" charset="0"/>
              </a:rPr>
              <a:t>       grösste </a:t>
            </a:r>
            <a:r>
              <a:rPr lang="de-CH" b="1" dirty="0">
                <a:latin typeface="Arial" panose="020B0604020202020204" pitchFamily="34" charset="0"/>
              </a:rPr>
              <a:t>Angst</a:t>
            </a:r>
            <a:r>
              <a:rPr lang="de-CH" dirty="0">
                <a:latin typeface="Arial" panose="020B0604020202020204" pitchFamily="34" charset="0"/>
              </a:rPr>
              <a:t> auf. Allerdings sind diese Schüler am pflichteifrigsten</a:t>
            </a:r>
          </a:p>
          <a:p>
            <a:endParaRPr lang="de-CH" dirty="0">
              <a:latin typeface="Arial" panose="020B0604020202020204" pitchFamily="34" charset="0"/>
            </a:endParaRPr>
          </a:p>
          <a:p>
            <a:endParaRPr lang="de-CH" sz="500" dirty="0">
              <a:latin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CH" dirty="0">
                <a:latin typeface="Arial" panose="020B0604020202020204" pitchFamily="34" charset="0"/>
              </a:rPr>
              <a:t>    - v.a. die Burnout-Dimension </a:t>
            </a:r>
            <a:r>
              <a:rPr lang="de-CH" b="1" dirty="0">
                <a:latin typeface="Arial" panose="020B0604020202020204" pitchFamily="34" charset="0"/>
              </a:rPr>
              <a:t>Depersonalisation</a:t>
            </a:r>
            <a:r>
              <a:rPr lang="de-CH" dirty="0">
                <a:latin typeface="Arial" panose="020B0604020202020204" pitchFamily="34" charset="0"/>
              </a:rPr>
              <a:t> ist entscheidend. So hat die </a:t>
            </a:r>
            <a:r>
              <a:rPr lang="de-CH" b="1" dirty="0">
                <a:latin typeface="Arial" panose="020B0604020202020204" pitchFamily="34" charset="0"/>
              </a:rPr>
              <a:t>negative und unpersönliche</a:t>
            </a:r>
          </a:p>
          <a:p>
            <a:r>
              <a:rPr lang="de-CH" b="1" dirty="0">
                <a:latin typeface="Arial" panose="020B0604020202020204" pitchFamily="34" charset="0"/>
              </a:rPr>
              <a:t>       Einstellung </a:t>
            </a:r>
            <a:r>
              <a:rPr lang="de-CH" dirty="0">
                <a:latin typeface="Arial" panose="020B0604020202020204" pitchFamily="34" charset="0"/>
              </a:rPr>
              <a:t>gegenüber den Schülerinnen und Schülern den gravierendsten negativen Einfluss auf das</a:t>
            </a:r>
          </a:p>
          <a:p>
            <a:r>
              <a:rPr lang="de-CH" dirty="0">
                <a:latin typeface="Arial" panose="020B0604020202020204" pitchFamily="34" charset="0"/>
              </a:rPr>
              <a:t>       Schulklima.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42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35279" y="1490389"/>
            <a:ext cx="11648635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latin typeface="Arial" panose="020B0604020202020204" pitchFamily="34" charset="0"/>
              </a:rPr>
              <a:t>STÖCKLI (1999): 	QUALITÄT DER LEHRPERSON – SCHÜLERINNEN – BEZIEHUNG</a:t>
            </a:r>
          </a:p>
          <a:p>
            <a:endParaRPr lang="de-CH" sz="1000" dirty="0">
              <a:latin typeface="Arial" panose="020B0604020202020204" pitchFamily="34" charset="0"/>
            </a:endParaRPr>
          </a:p>
          <a:p>
            <a:endParaRPr lang="de-CH" sz="500" dirty="0">
              <a:latin typeface="Arial" panose="020B0604020202020204" pitchFamily="34" charset="0"/>
            </a:endParaRPr>
          </a:p>
          <a:p>
            <a:r>
              <a:rPr lang="de-CH" dirty="0"/>
              <a:t>- Die Ergebnisse seiner Studie zeigten, dass das </a:t>
            </a:r>
            <a:r>
              <a:rPr lang="de-CH" b="1" dirty="0"/>
              <a:t>pädagogische Ausbrennen </a:t>
            </a:r>
            <a:r>
              <a:rPr lang="de-CH" dirty="0"/>
              <a:t>mit hoher </a:t>
            </a:r>
            <a:r>
              <a:rPr lang="de-CH" b="1" dirty="0"/>
              <a:t>Depersonalisation</a:t>
            </a:r>
            <a:r>
              <a:rPr lang="de-CH" dirty="0"/>
              <a:t> und</a:t>
            </a:r>
          </a:p>
          <a:p>
            <a:r>
              <a:rPr lang="de-CH" dirty="0"/>
              <a:t>   </a:t>
            </a:r>
            <a:r>
              <a:rPr lang="de-CH" b="1" dirty="0"/>
              <a:t>reduzierter Leistungsfähigkeit </a:t>
            </a:r>
            <a:r>
              <a:rPr lang="de-CH" dirty="0"/>
              <a:t>einhergeht, aber nicht mit Erschöpfung </a:t>
            </a:r>
          </a:p>
          <a:p>
            <a:endParaRPr lang="de-CH" dirty="0"/>
          </a:p>
          <a:p>
            <a:endParaRPr lang="de-DE" dirty="0"/>
          </a:p>
          <a:p>
            <a:r>
              <a:rPr lang="de-DE" dirty="0"/>
              <a:t>KLUSMANN (2016):	MATHEMATIKLEISTUNGEN DER SCHÜLERINNEN</a:t>
            </a:r>
          </a:p>
          <a:p>
            <a:endParaRPr lang="de-DE" sz="1000" dirty="0"/>
          </a:p>
          <a:p>
            <a:r>
              <a:rPr lang="de-CH" dirty="0"/>
              <a:t>- Grundschulkinder, die von </a:t>
            </a:r>
            <a:r>
              <a:rPr lang="de-CH" b="1" dirty="0"/>
              <a:t>emotional erschöpften Lehrkräften </a:t>
            </a:r>
            <a:r>
              <a:rPr lang="de-CH" dirty="0"/>
              <a:t>unterrichtet werden, erbringen tendenziell</a:t>
            </a:r>
          </a:p>
          <a:p>
            <a:r>
              <a:rPr lang="de-CH" dirty="0"/>
              <a:t>  schlechtere Leistungen in Mathematik.</a:t>
            </a:r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CH" dirty="0"/>
              <a:t>«Die Ergebnisse weisen darauf hin, dass nicht nur die fachliche Qualität von Lehrkräften für die Schüler wichtig ist, sondern auch deren </a:t>
            </a:r>
            <a:r>
              <a:rPr lang="de-CH" b="1" dirty="0"/>
              <a:t>affektives Erleben</a:t>
            </a:r>
            <a:r>
              <a:rPr lang="de-CH" dirty="0"/>
              <a:t>»</a:t>
            </a:r>
          </a:p>
          <a:p>
            <a:endParaRPr lang="de-CH" dirty="0"/>
          </a:p>
          <a:p>
            <a:endParaRPr lang="de-DE" sz="2400" dirty="0"/>
          </a:p>
          <a:p>
            <a:r>
              <a:rPr lang="de-CH" dirty="0"/>
              <a:t>DEPERSONALISIERUNG (Entfremdung): Die Person hat eine distanzierte und zynische Haltung im Beruf; die Menschen, die ihr im Beruf begegnen, werden zu Objekten.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50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315" y="1283765"/>
            <a:ext cx="11752804" cy="6656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4000" dirty="0">
                <a:solidFill>
                  <a:srgbClr val="82003D"/>
                </a:solidFill>
              </a:rPr>
              <a:t>Praktisch-Pragmatische Empfehlungen/Bemerkungen</a:t>
            </a:r>
            <a:endParaRPr lang="de-CH" sz="4000" dirty="0">
              <a:solidFill>
                <a:srgbClr val="82003D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5315" y="2180492"/>
            <a:ext cx="112905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1. Es lebe die </a:t>
            </a:r>
            <a:r>
              <a:rPr lang="de-DE" sz="2400" b="1" dirty="0"/>
              <a:t>ABGRENZUNG !!!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EIGENVERANTWORTUNG: 	„</a:t>
            </a:r>
            <a:r>
              <a:rPr lang="de-DE" dirty="0" err="1"/>
              <a:t>Boulot</a:t>
            </a:r>
            <a:r>
              <a:rPr lang="de-DE" dirty="0"/>
              <a:t>, </a:t>
            </a:r>
            <a:r>
              <a:rPr lang="de-DE" dirty="0" err="1"/>
              <a:t>boulot</a:t>
            </a:r>
            <a:r>
              <a:rPr lang="de-DE" dirty="0"/>
              <a:t>, </a:t>
            </a:r>
            <a:r>
              <a:rPr lang="de-DE" dirty="0" err="1"/>
              <a:t>bistro</a:t>
            </a:r>
            <a:r>
              <a:rPr lang="de-DE" dirty="0"/>
              <a:t>, </a:t>
            </a:r>
            <a:r>
              <a:rPr lang="de-DE" dirty="0" err="1"/>
              <a:t>bistro</a:t>
            </a:r>
            <a:r>
              <a:rPr lang="de-DE" dirty="0"/>
              <a:t>“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				„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enough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/>
              <a:t>				„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max</a:t>
            </a:r>
            <a:r>
              <a:rPr lang="de-DE" dirty="0"/>
              <a:t>“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- VERANTWORUNG ARBEITGEBER:   Gesundheitsschutz -&gt; „Think Health, </a:t>
            </a:r>
            <a:r>
              <a:rPr lang="de-DE" dirty="0" err="1"/>
              <a:t>think</a:t>
            </a:r>
            <a:r>
              <a:rPr lang="de-DE" dirty="0"/>
              <a:t> Stress“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094" y="2450541"/>
            <a:ext cx="2198914" cy="16491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67" y="4803112"/>
            <a:ext cx="1540471" cy="14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5315" y="1710510"/>
            <a:ext cx="10770577" cy="665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solidFill>
                  <a:srgbClr val="82003D"/>
                </a:solidFill>
              </a:rPr>
              <a:t>Neues Label …</a:t>
            </a:r>
            <a:endParaRPr lang="de-CH" sz="4000" dirty="0">
              <a:solidFill>
                <a:srgbClr val="82003D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765430" y="1728316"/>
            <a:ext cx="7084088" cy="202976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7033937" y="2392210"/>
            <a:ext cx="302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Stress Neutral</a:t>
            </a:r>
            <a:endParaRPr lang="de-CH" sz="3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600" y="2358318"/>
            <a:ext cx="1157821" cy="74298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980" y="2187002"/>
            <a:ext cx="1490871" cy="111239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32" y="3758083"/>
            <a:ext cx="2619375" cy="279082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568787" y="4861107"/>
            <a:ext cx="533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Mach den Stress-Check !</a:t>
            </a:r>
          </a:p>
        </p:txBody>
      </p:sp>
    </p:spTree>
    <p:extLst>
      <p:ext uri="{BB962C8B-B14F-4D97-AF65-F5344CB8AC3E}">
        <p14:creationId xmlns:p14="http://schemas.microsoft.com/office/powerpoint/2010/main" val="14307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29697" y="1500087"/>
            <a:ext cx="854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2. ACHTUNG SCHULKLIMA</a:t>
            </a:r>
            <a:endParaRPr lang="de-CH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376" y="920653"/>
            <a:ext cx="1933575" cy="26003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9697" y="2617745"/>
            <a:ext cx="81425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b="1" dirty="0"/>
              <a:t>GESUNDHEITSFÖRDERUNG</a:t>
            </a:r>
            <a:r>
              <a:rPr lang="de-DE" altLang="de-DE" sz="2000" dirty="0"/>
              <a:t> ist die „Mutter der psychosozialen Prophylaxe“</a:t>
            </a:r>
          </a:p>
          <a:p>
            <a:endParaRPr lang="de-DE" altLang="de-DE" sz="2000" dirty="0"/>
          </a:p>
          <a:p>
            <a:endParaRPr lang="de-DE" altLang="de-DE" sz="2000" dirty="0"/>
          </a:p>
          <a:p>
            <a:r>
              <a:rPr lang="de-DE" altLang="de-DE" sz="2000" dirty="0"/>
              <a:t>Negatives, feindseliges, konkurrenzierendes Klima ist </a:t>
            </a:r>
            <a:r>
              <a:rPr lang="de-DE" altLang="de-DE" sz="2000" b="1" dirty="0"/>
              <a:t>toxisch</a:t>
            </a:r>
            <a:r>
              <a:rPr lang="de-DE" altLang="de-DE" sz="2000" dirty="0"/>
              <a:t>!</a:t>
            </a:r>
          </a:p>
          <a:p>
            <a:endParaRPr lang="de-DE" altLang="de-DE" sz="2000" dirty="0"/>
          </a:p>
          <a:p>
            <a:endParaRPr lang="de-DE" altLang="de-DE" sz="2000" dirty="0"/>
          </a:p>
          <a:p>
            <a:r>
              <a:rPr lang="de-DE" altLang="de-DE" sz="2000" dirty="0"/>
              <a:t>Führungspersonen, Schulleiter sind Schlüsselpersonen  </a:t>
            </a:r>
          </a:p>
          <a:p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27331" r="15253"/>
          <a:stretch/>
        </p:blipFill>
        <p:spPr>
          <a:xfrm>
            <a:off x="9766998" y="4926069"/>
            <a:ext cx="1608754" cy="1576784"/>
          </a:xfrm>
          <a:prstGeom prst="rect">
            <a:avLst/>
          </a:prstGeom>
        </p:spPr>
      </p:pic>
      <p:sp>
        <p:nvSpPr>
          <p:cNvPr id="11" name="AutoShape 2" descr="Bildergebnis für supergirl darsteller"/>
          <p:cNvSpPr>
            <a:spLocks noChangeAspect="1" noChangeArrowheads="1"/>
          </p:cNvSpPr>
          <p:nvPr/>
        </p:nvSpPr>
        <p:spPr bwMode="auto">
          <a:xfrm>
            <a:off x="5943599" y="3276599"/>
            <a:ext cx="2189703" cy="21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188" y="4371450"/>
            <a:ext cx="1739137" cy="13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29697" y="1500087"/>
            <a:ext cx="854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3. WENNS WIRKLICH BRENNT, BRAUCHTS DIE FEUERWEHR</a:t>
            </a:r>
            <a:endParaRPr lang="de-CH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29696" y="2876133"/>
            <a:ext cx="83535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Chont</a:t>
            </a:r>
            <a:r>
              <a:rPr lang="de-DE" dirty="0"/>
              <a:t> </a:t>
            </a:r>
            <a:r>
              <a:rPr lang="de-DE" dirty="0" err="1"/>
              <a:t>scho</a:t>
            </a:r>
            <a:r>
              <a:rPr lang="de-DE" dirty="0"/>
              <a:t> </a:t>
            </a:r>
            <a:r>
              <a:rPr lang="de-DE" dirty="0" err="1"/>
              <a:t>guet</a:t>
            </a:r>
            <a:r>
              <a:rPr lang="de-DE" dirty="0"/>
              <a:t>….“</a:t>
            </a:r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Mer</a:t>
            </a:r>
            <a:r>
              <a:rPr lang="de-DE" dirty="0"/>
              <a:t> send </a:t>
            </a:r>
            <a:r>
              <a:rPr lang="de-DE" dirty="0" err="1"/>
              <a:t>jo</a:t>
            </a:r>
            <a:r>
              <a:rPr lang="de-DE" dirty="0"/>
              <a:t> alles </a:t>
            </a:r>
            <a:r>
              <a:rPr lang="de-DE" dirty="0" err="1"/>
              <a:t>erwachseni</a:t>
            </a:r>
            <a:r>
              <a:rPr lang="de-DE" dirty="0"/>
              <a:t> </a:t>
            </a:r>
            <a:r>
              <a:rPr lang="de-DE" dirty="0" err="1"/>
              <a:t>ond</a:t>
            </a:r>
            <a:r>
              <a:rPr lang="de-DE" dirty="0"/>
              <a:t> </a:t>
            </a:r>
            <a:r>
              <a:rPr lang="de-DE" dirty="0" err="1"/>
              <a:t>vernöftigi</a:t>
            </a:r>
            <a:r>
              <a:rPr lang="de-DE" dirty="0"/>
              <a:t> </a:t>
            </a:r>
            <a:r>
              <a:rPr lang="de-DE" dirty="0" err="1"/>
              <a:t>Lüt</a:t>
            </a:r>
            <a:r>
              <a:rPr lang="de-DE" dirty="0"/>
              <a:t> …“</a:t>
            </a:r>
          </a:p>
          <a:p>
            <a:endParaRPr lang="de-DE" dirty="0"/>
          </a:p>
          <a:p>
            <a:r>
              <a:rPr lang="de-DE" dirty="0"/>
              <a:t>„Er </a:t>
            </a:r>
            <a:r>
              <a:rPr lang="de-DE" dirty="0" err="1"/>
              <a:t>escho</a:t>
            </a:r>
            <a:r>
              <a:rPr lang="de-DE" dirty="0"/>
              <a:t> </a:t>
            </a:r>
            <a:r>
              <a:rPr lang="de-DE" dirty="0" err="1"/>
              <a:t>scho</a:t>
            </a:r>
            <a:r>
              <a:rPr lang="de-DE" dirty="0"/>
              <a:t> </a:t>
            </a:r>
            <a:r>
              <a:rPr lang="de-DE" dirty="0" err="1"/>
              <a:t>emmer</a:t>
            </a:r>
            <a:r>
              <a:rPr lang="de-DE" dirty="0"/>
              <a:t> </a:t>
            </a:r>
            <a:r>
              <a:rPr lang="de-DE" dirty="0" err="1"/>
              <a:t>ächli</a:t>
            </a:r>
            <a:r>
              <a:rPr lang="de-DE" dirty="0"/>
              <a:t> en eigenartige </a:t>
            </a:r>
            <a:r>
              <a:rPr lang="de-DE" dirty="0" err="1"/>
              <a:t>gsi</a:t>
            </a:r>
            <a:r>
              <a:rPr lang="de-DE" dirty="0"/>
              <a:t> …“</a:t>
            </a:r>
          </a:p>
          <a:p>
            <a:endParaRPr lang="de-DE" dirty="0"/>
          </a:p>
          <a:p>
            <a:r>
              <a:rPr lang="de-DE" dirty="0"/>
              <a:t>„Das </a:t>
            </a:r>
            <a:r>
              <a:rPr lang="de-DE" dirty="0" err="1"/>
              <a:t>esch</a:t>
            </a:r>
            <a:r>
              <a:rPr lang="de-DE" dirty="0"/>
              <a:t> </a:t>
            </a:r>
            <a:r>
              <a:rPr lang="de-DE" dirty="0" err="1"/>
              <a:t>jo</a:t>
            </a:r>
            <a:r>
              <a:rPr lang="de-DE" dirty="0"/>
              <a:t> </a:t>
            </a:r>
            <a:r>
              <a:rPr lang="de-DE" dirty="0" err="1"/>
              <a:t>ned</a:t>
            </a:r>
            <a:r>
              <a:rPr lang="de-DE" dirty="0"/>
              <a:t> </a:t>
            </a:r>
            <a:r>
              <a:rPr lang="de-DE" dirty="0" err="1"/>
              <a:t>s‘erschte</a:t>
            </a:r>
            <a:r>
              <a:rPr lang="de-DE" dirty="0"/>
              <a:t> Mol, dass </a:t>
            </a:r>
            <a:r>
              <a:rPr lang="de-DE" dirty="0" err="1"/>
              <a:t>mer</a:t>
            </a:r>
            <a:r>
              <a:rPr lang="de-DE" dirty="0"/>
              <a:t> so e Situation </a:t>
            </a:r>
            <a:r>
              <a:rPr lang="de-DE" dirty="0" err="1"/>
              <a:t>händ</a:t>
            </a:r>
            <a:r>
              <a:rPr lang="de-DE" dirty="0"/>
              <a:t> ….“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Professionelle Anlaufstellen: </a:t>
            </a:r>
            <a:r>
              <a:rPr lang="de-DE" dirty="0"/>
              <a:t>Arbeitsärzte, Arbeitspsychologen, therapeutische Psychologen, Coaches, Mediatoren, Gesundheitsförderer, Techniker etc. </a:t>
            </a:r>
          </a:p>
        </p:txBody>
      </p:sp>
      <p:sp>
        <p:nvSpPr>
          <p:cNvPr id="11" name="AutoShape 2" descr="Bildergebnis für supergirl darsteller"/>
          <p:cNvSpPr>
            <a:spLocks noChangeAspect="1" noChangeArrowheads="1"/>
          </p:cNvSpPr>
          <p:nvPr/>
        </p:nvSpPr>
        <p:spPr bwMode="auto">
          <a:xfrm>
            <a:off x="5943599" y="3276599"/>
            <a:ext cx="2189703" cy="21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3682" r="18207"/>
          <a:stretch/>
        </p:blipFill>
        <p:spPr>
          <a:xfrm>
            <a:off x="9170796" y="746707"/>
            <a:ext cx="2532184" cy="25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8F64C8D-9FE8-42A0-89D3-9B8DB2E2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2" y="1625783"/>
            <a:ext cx="4762500" cy="4762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62B8BACA-785C-452A-B5DF-A2F06A59F8BE}"/>
              </a:ext>
            </a:extLst>
          </p:cNvPr>
          <p:cNvSpPr txBox="1"/>
          <p:nvPr/>
        </p:nvSpPr>
        <p:spPr>
          <a:xfrm>
            <a:off x="6857999" y="1624989"/>
            <a:ext cx="37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82003D"/>
                </a:solidFill>
              </a:rPr>
              <a:t>zum Schluss …</a:t>
            </a:r>
            <a:endParaRPr lang="de-CH" sz="3600" dirty="0">
              <a:solidFill>
                <a:srgbClr val="820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4876" t="36824" r="21960" b="4771"/>
          <a:stretch/>
        </p:blipFill>
        <p:spPr>
          <a:xfrm>
            <a:off x="0" y="1168400"/>
            <a:ext cx="5435600" cy="3108960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38509" r="22409" b="5177"/>
          <a:stretch>
            <a:fillRect/>
          </a:stretch>
        </p:blipFill>
        <p:spPr>
          <a:xfrm>
            <a:off x="3692843" y="2090103"/>
            <a:ext cx="5137150" cy="3340100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182880" y="4345950"/>
            <a:ext cx="145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82003D"/>
                </a:solidFill>
              </a:rPr>
              <a:t>Tagi</a:t>
            </a:r>
            <a:r>
              <a:rPr lang="de-DE" sz="1600" dirty="0">
                <a:solidFill>
                  <a:srgbClr val="82003D"/>
                </a:solidFill>
              </a:rPr>
              <a:t>, 2010 </a:t>
            </a:r>
            <a:endParaRPr lang="de-CH" sz="1600" dirty="0">
              <a:solidFill>
                <a:srgbClr val="82003D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92843" y="5554271"/>
            <a:ext cx="145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82003D"/>
                </a:solidFill>
              </a:rPr>
              <a:t>Tagi</a:t>
            </a:r>
            <a:r>
              <a:rPr lang="de-DE" sz="1600" dirty="0">
                <a:solidFill>
                  <a:srgbClr val="82003D"/>
                </a:solidFill>
              </a:rPr>
              <a:t>, 2014 </a:t>
            </a:r>
            <a:endParaRPr lang="de-CH" sz="1600" dirty="0">
              <a:solidFill>
                <a:srgbClr val="82003D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7000" t="20592" r="41584" b="9680"/>
          <a:stretch/>
        </p:blipFill>
        <p:spPr>
          <a:xfrm>
            <a:off x="6767513" y="2775118"/>
            <a:ext cx="5181600" cy="395263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298123" y="6311291"/>
            <a:ext cx="145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82003D"/>
                </a:solidFill>
              </a:rPr>
              <a:t>Spiegel, 2010 </a:t>
            </a:r>
            <a:endParaRPr lang="de-CH" sz="1600" dirty="0">
              <a:solidFill>
                <a:srgbClr val="820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47448"/>
              </p:ext>
            </p:extLst>
          </p:nvPr>
        </p:nvGraphicFramePr>
        <p:xfrm>
          <a:off x="184210" y="1406069"/>
          <a:ext cx="5469242" cy="5293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8212">
                  <a:extLst>
                    <a:ext uri="{9D8B030D-6E8A-4147-A177-3AD203B41FA5}">
                      <a16:colId xmlns:a16="http://schemas.microsoft.com/office/drawing/2014/main" xmlns="" val="4177283815"/>
                    </a:ext>
                  </a:extLst>
                </a:gridCol>
                <a:gridCol w="652215">
                  <a:extLst>
                    <a:ext uri="{9D8B030D-6E8A-4147-A177-3AD203B41FA5}">
                      <a16:colId xmlns:a16="http://schemas.microsoft.com/office/drawing/2014/main" xmlns="" val="3589649984"/>
                    </a:ext>
                  </a:extLst>
                </a:gridCol>
                <a:gridCol w="653300">
                  <a:extLst>
                    <a:ext uri="{9D8B030D-6E8A-4147-A177-3AD203B41FA5}">
                      <a16:colId xmlns:a16="http://schemas.microsoft.com/office/drawing/2014/main" xmlns="" val="639917430"/>
                    </a:ext>
                  </a:extLst>
                </a:gridCol>
                <a:gridCol w="652215">
                  <a:extLst>
                    <a:ext uri="{9D8B030D-6E8A-4147-A177-3AD203B41FA5}">
                      <a16:colId xmlns:a16="http://schemas.microsoft.com/office/drawing/2014/main" xmlns="" val="3107615392"/>
                    </a:ext>
                  </a:extLst>
                </a:gridCol>
                <a:gridCol w="653300">
                  <a:extLst>
                    <a:ext uri="{9D8B030D-6E8A-4147-A177-3AD203B41FA5}">
                      <a16:colId xmlns:a16="http://schemas.microsoft.com/office/drawing/2014/main" xmlns="" val="2543562648"/>
                    </a:ext>
                  </a:extLst>
                </a:gridCol>
              </a:tblGrid>
              <a:tr h="22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BELASTUNGEN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 kein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wenig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mässig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stark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054640937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Chemische Belastungen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>
                    <a:solidFill>
                      <a:srgbClr val="8200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75289861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Genereller Kontakt mit toxischen Substanzen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05625037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Physikalische Belastungen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>
                    <a:solidFill>
                      <a:srgbClr val="8200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313104435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Lärm</a:t>
                      </a:r>
                      <a:r>
                        <a:rPr lang="de-CH" sz="600" baseline="30000">
                          <a:effectLst/>
                        </a:rPr>
                        <a:t>1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X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168604164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Schlechte Luftqualität</a:t>
                      </a:r>
                      <a:r>
                        <a:rPr lang="de-CH" sz="600" baseline="30000">
                          <a:effectLst/>
                        </a:rPr>
                        <a:t>2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66335898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Hitze/Kälte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827964941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Arbeit bei schlechter Beleuchtung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539111910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UV-Strahlen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291644929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Selbstgefährdung</a:t>
                      </a:r>
                      <a:r>
                        <a:rPr lang="de-CH" sz="600" baseline="30000">
                          <a:effectLst/>
                        </a:rPr>
                        <a:t>3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742693196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Fremdgefährdung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019144772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Ergonomische Belastungen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916391382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Heben/Tragen von Lasten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941967388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Wechselbelastung (gesundheitsfördernd)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X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891390555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Zwangshaltungen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572081186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Monotone Tätigkeiten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743690239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Biologische Belastungen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>
                    <a:solidFill>
                      <a:srgbClr val="8200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709363451"/>
                  </a:ext>
                </a:extLst>
              </a:tr>
              <a:tr h="297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Infektionsrisiko</a:t>
                      </a:r>
                      <a:r>
                        <a:rPr lang="de-CH" sz="600" baseline="30000" dirty="0">
                          <a:effectLst/>
                        </a:rPr>
                        <a:t>4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0114211"/>
                  </a:ext>
                </a:extLst>
              </a:tr>
            </a:tbl>
          </a:graphicData>
        </a:graphic>
      </p:graphicFrame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9486"/>
              </p:ext>
            </p:extLst>
          </p:nvPr>
        </p:nvGraphicFramePr>
        <p:xfrm>
          <a:off x="6641928" y="764931"/>
          <a:ext cx="5087010" cy="5934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210">
                  <a:extLst>
                    <a:ext uri="{9D8B030D-6E8A-4147-A177-3AD203B41FA5}">
                      <a16:colId xmlns:a16="http://schemas.microsoft.com/office/drawing/2014/main" xmlns="" val="4177283815"/>
                    </a:ext>
                  </a:extLst>
                </a:gridCol>
                <a:gridCol w="610442">
                  <a:extLst>
                    <a:ext uri="{9D8B030D-6E8A-4147-A177-3AD203B41FA5}">
                      <a16:colId xmlns:a16="http://schemas.microsoft.com/office/drawing/2014/main" xmlns="" val="3589649984"/>
                    </a:ext>
                  </a:extLst>
                </a:gridCol>
                <a:gridCol w="611458">
                  <a:extLst>
                    <a:ext uri="{9D8B030D-6E8A-4147-A177-3AD203B41FA5}">
                      <a16:colId xmlns:a16="http://schemas.microsoft.com/office/drawing/2014/main" xmlns="" val="639917430"/>
                    </a:ext>
                  </a:extLst>
                </a:gridCol>
                <a:gridCol w="610442">
                  <a:extLst>
                    <a:ext uri="{9D8B030D-6E8A-4147-A177-3AD203B41FA5}">
                      <a16:colId xmlns:a16="http://schemas.microsoft.com/office/drawing/2014/main" xmlns="" val="3107615392"/>
                    </a:ext>
                  </a:extLst>
                </a:gridCol>
                <a:gridCol w="611458">
                  <a:extLst>
                    <a:ext uri="{9D8B030D-6E8A-4147-A177-3AD203B41FA5}">
                      <a16:colId xmlns:a16="http://schemas.microsoft.com/office/drawing/2014/main" xmlns="" val="2543562648"/>
                    </a:ext>
                  </a:extLst>
                </a:gridCol>
              </a:tblGrid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BELASTUNG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 kein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wenig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mässig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stark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054640937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Psychosoziale Belastungen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>
                    <a:solidFill>
                      <a:srgbClr val="8200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500504953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Arbeitszeiten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563788545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Schicht/Pikett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418891756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mehr als 9 Std. pro Tag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683137783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Akkordarbeit/getaktete Arbeit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491072886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ständige Erreichbarkeit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530094436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CH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628598488"/>
                  </a:ext>
                </a:extLst>
              </a:tr>
              <a:tr h="122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Kundenkontakt/Emotionsarbeit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480189904"/>
                  </a:ext>
                </a:extLst>
              </a:tr>
              <a:tr h="37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Zeitspielraum/freie Pausengestaltung </a:t>
                      </a:r>
                      <a:r>
                        <a:rPr lang="de-CH" sz="600" baseline="30000">
                          <a:effectLst/>
                        </a:rPr>
                        <a:t>5</a:t>
                      </a:r>
                      <a:r>
                        <a:rPr lang="de-CH" sz="600">
                          <a:effectLst/>
                        </a:rPr>
                        <a:t> (gesundheitsfördernd)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819877091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Rückzugsmöglichkeit/Privatzeit </a:t>
                      </a:r>
                      <a:r>
                        <a:rPr lang="de-CH" sz="600" baseline="30000">
                          <a:effectLst/>
                        </a:rPr>
                        <a:t>5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932263953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Personenverantwortung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288008214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Sachverantwortung/hohe finanzielle Verantwortung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242030252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CH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564154812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ständige Unterbrechungen </a:t>
                      </a:r>
                      <a:r>
                        <a:rPr lang="de-CH" sz="600" baseline="30000">
                          <a:effectLst/>
                        </a:rPr>
                        <a:t>5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X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X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925289337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Arbeiten mit hohem Tempo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333664180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Termindruck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474005005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Umstrukturierung/Neuorganisation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X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687573288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in der Freizeit arbeiten/nicht definierte Arbeitszeiten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X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2076573495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CH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133993065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Arbeitsplatzunsicherheit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962760171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Handlungsspielraum (gesundheitsfördernd)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406587014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Diskriminierung/Gewalt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351087716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Aufstiegs- und Entwicklungsmöglichkeiten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1969268141"/>
                  </a:ext>
                </a:extLst>
              </a:tr>
              <a:tr h="23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Soziales Ansehen des Berufes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 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>
                          <a:effectLst/>
                        </a:rPr>
                        <a:t>X</a:t>
                      </a:r>
                      <a:endParaRPr lang="de-CH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600" dirty="0">
                          <a:effectLst/>
                        </a:rPr>
                        <a:t> </a:t>
                      </a:r>
                      <a:endParaRPr lang="de-CH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90" marR="26090" marT="0" marB="0"/>
                </a:tc>
                <a:extLst>
                  <a:ext uri="{0D108BD9-81ED-4DB2-BD59-A6C34878D82A}">
                    <a16:rowId xmlns:a16="http://schemas.microsoft.com/office/drawing/2014/main" xmlns="" val="3167726098"/>
                  </a:ext>
                </a:extLst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375817" y="422032"/>
            <a:ext cx="8476213" cy="439013"/>
          </a:xfrm>
        </p:spPr>
        <p:txBody>
          <a:bodyPr>
            <a:normAutofit fontScale="90000"/>
          </a:bodyPr>
          <a:lstStyle/>
          <a:p>
            <a:r>
              <a:rPr lang="de-DE" sz="2400" dirty="0">
                <a:solidFill>
                  <a:srgbClr val="82003D"/>
                </a:solidFill>
              </a:rPr>
              <a:t>Belastungen im Berufsvergleich:  </a:t>
            </a:r>
            <a:r>
              <a:rPr lang="de-DE" sz="2200" dirty="0"/>
              <a:t>nicht spezifisch für den Lehrberuf!!</a:t>
            </a:r>
            <a:r>
              <a:rPr lang="de-CH" sz="2400" dirty="0"/>
              <a:t/>
            </a:r>
            <a:br>
              <a:rPr lang="de-CH" sz="2400" dirty="0"/>
            </a:br>
            <a:r>
              <a:rPr lang="de-DE" sz="2400" dirty="0"/>
              <a:t> 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2885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449" y="1176411"/>
            <a:ext cx="10871566" cy="875909"/>
          </a:xfrm>
        </p:spPr>
        <p:txBody>
          <a:bodyPr/>
          <a:lstStyle/>
          <a:p>
            <a:r>
              <a:rPr lang="de-DE" dirty="0">
                <a:solidFill>
                  <a:srgbClr val="82003D"/>
                </a:solidFill>
              </a:rPr>
              <a:t>Belastungsfaktoren in allen Berufen</a:t>
            </a:r>
            <a:endParaRPr lang="de-CH" dirty="0">
              <a:solidFill>
                <a:srgbClr val="82003D"/>
              </a:solidFill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471438524"/>
              </p:ext>
            </p:extLst>
          </p:nvPr>
        </p:nvGraphicFramePr>
        <p:xfrm>
          <a:off x="457200" y="2296160"/>
          <a:ext cx="438912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984240" y="2722880"/>
            <a:ext cx="6055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chemisch</a:t>
            </a:r>
            <a:r>
              <a:rPr lang="de-DE" dirty="0"/>
              <a:t>: Kontakt mit Chemikalien, Lösemittel etc.</a:t>
            </a:r>
          </a:p>
          <a:p>
            <a:endParaRPr lang="de-DE" dirty="0"/>
          </a:p>
          <a:p>
            <a:r>
              <a:rPr lang="de-DE" b="1" dirty="0"/>
              <a:t>physikalisch</a:t>
            </a:r>
            <a:r>
              <a:rPr lang="de-DE" dirty="0"/>
              <a:t>: Luftqualität (CO2, Feuchtigkeit, Hitze, Kälte), ergonomische Belastungen</a:t>
            </a:r>
          </a:p>
          <a:p>
            <a:endParaRPr lang="de-DE" dirty="0"/>
          </a:p>
          <a:p>
            <a:r>
              <a:rPr lang="de-DE" b="1" dirty="0"/>
              <a:t>biologisch</a:t>
            </a:r>
            <a:r>
              <a:rPr lang="de-DE" dirty="0"/>
              <a:t>: Infektionsrisiko durch Viren, Bakterien, Pilze</a:t>
            </a:r>
          </a:p>
          <a:p>
            <a:endParaRPr lang="de-DE" dirty="0"/>
          </a:p>
          <a:p>
            <a:r>
              <a:rPr lang="de-DE" b="1" dirty="0"/>
              <a:t>psychosozial</a:t>
            </a:r>
            <a:r>
              <a:rPr lang="de-DE" dirty="0"/>
              <a:t>: „Stress“, Emotionsarbeit, Kundenkontakt, ständige Erreichbarkeit, Unterbrechungen, Regulationshindernisse, fehlende Rückzugsmöglichkeiten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48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feld 4"/>
          <p:cNvSpPr txBox="1">
            <a:spLocks noChangeArrowheads="1"/>
          </p:cNvSpPr>
          <p:nvPr/>
        </p:nvSpPr>
        <p:spPr bwMode="auto">
          <a:xfrm>
            <a:off x="452699" y="2303310"/>
            <a:ext cx="7366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de-DE" sz="2800" b="1" dirty="0">
                <a:solidFill>
                  <a:schemeClr val="tx1"/>
                </a:solidFill>
              </a:rPr>
              <a:t>Kindergarten</a:t>
            </a:r>
          </a:p>
          <a:p>
            <a:pPr eaLnBrk="1" hangingPunct="1"/>
            <a:endParaRPr lang="de-CH" altLang="de-DE" sz="2800" b="1" dirty="0">
              <a:solidFill>
                <a:schemeClr val="tx1"/>
              </a:solidFill>
            </a:endParaRPr>
          </a:p>
          <a:p>
            <a:pPr eaLnBrk="1" hangingPunct="1"/>
            <a:r>
              <a:rPr lang="de-CH" altLang="de-DE" sz="2800" b="1" dirty="0">
                <a:solidFill>
                  <a:schemeClr val="tx1"/>
                </a:solidFill>
              </a:rPr>
              <a:t>Oberstufe (3. Sekundarschule)</a:t>
            </a:r>
          </a:p>
          <a:p>
            <a:pPr eaLnBrk="1" hangingPunct="1"/>
            <a:endParaRPr lang="de-CH" altLang="de-DE" sz="2800" b="1" dirty="0">
              <a:solidFill>
                <a:schemeClr val="tx1"/>
              </a:solidFill>
            </a:endParaRPr>
          </a:p>
          <a:p>
            <a:pPr eaLnBrk="1" hangingPunct="1"/>
            <a:r>
              <a:rPr lang="de-CH" altLang="de-DE" sz="2800" b="1" dirty="0">
                <a:solidFill>
                  <a:schemeClr val="tx1"/>
                </a:solidFill>
              </a:rPr>
              <a:t>Englisch an Primarstufe</a:t>
            </a:r>
            <a:r>
              <a:rPr lang="de-CH" altLang="de-DE" dirty="0"/>
              <a:t> </a:t>
            </a:r>
          </a:p>
          <a:p>
            <a:pPr eaLnBrk="1" hangingPunct="1"/>
            <a:endParaRPr lang="de-CH" altLang="de-DE" dirty="0"/>
          </a:p>
          <a:p>
            <a:pPr eaLnBrk="1" hangingPunct="1"/>
            <a:endParaRPr lang="de-CH" altLang="de-DE" dirty="0"/>
          </a:p>
          <a:p>
            <a:pPr eaLnBrk="1" hangingPunct="1"/>
            <a:endParaRPr lang="de-CH" altLang="de-DE" dirty="0"/>
          </a:p>
          <a:p>
            <a:pPr eaLnBrk="1" hangingPunct="1"/>
            <a:r>
              <a:rPr lang="de-CH" altLang="de-DE" sz="2400" dirty="0">
                <a:solidFill>
                  <a:schemeClr val="tx1"/>
                </a:solidFill>
              </a:rPr>
              <a:t>Pensum &gt;80%, mind. 8 Jahre Berufserfahrung</a:t>
            </a:r>
          </a:p>
          <a:p>
            <a:pPr eaLnBrk="1" hangingPunct="1"/>
            <a:endParaRPr lang="de-DE" altLang="de-DE" sz="2400" dirty="0">
              <a:solidFill>
                <a:schemeClr val="tx1"/>
              </a:solidFill>
            </a:endParaRPr>
          </a:p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7-8 Lektionen (ganztags)</a:t>
            </a:r>
            <a:endParaRPr lang="de-CH" altLang="de-DE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52699" y="1421851"/>
            <a:ext cx="8433166" cy="6396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000" dirty="0">
                <a:solidFill>
                  <a:srgbClr val="82003D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Lehrerbelastungsstudie</a:t>
            </a:r>
            <a:r>
              <a:rPr lang="de-DE" sz="4000" dirty="0">
                <a:solidFill>
                  <a:srgbClr val="82003D"/>
                </a:solidFill>
                <a:latin typeface="+mj-lt"/>
              </a:rPr>
              <a:t> 2016 </a:t>
            </a:r>
            <a:r>
              <a:rPr lang="de-DE" sz="4000" dirty="0" err="1">
                <a:solidFill>
                  <a:srgbClr val="82003D"/>
                </a:solidFill>
                <a:latin typeface="+mj-lt"/>
              </a:rPr>
              <a:t>ifa</a:t>
            </a:r>
            <a:endParaRPr lang="de-DE" sz="4000" dirty="0">
              <a:solidFill>
                <a:srgbClr val="82003D"/>
              </a:solidFill>
              <a:latin typeface="+mj-lt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88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3780" y="1234716"/>
            <a:ext cx="8433166" cy="639611"/>
          </a:xfrm>
        </p:spPr>
        <p:txBody>
          <a:bodyPr>
            <a:normAutofit lnSpcReduction="10000"/>
          </a:bodyPr>
          <a:lstStyle/>
          <a:p>
            <a:r>
              <a:rPr lang="de-DE" sz="4000" dirty="0">
                <a:solidFill>
                  <a:srgbClr val="82003D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Lehrerbelastungsstudie</a:t>
            </a:r>
            <a:r>
              <a:rPr lang="de-DE" sz="4000" dirty="0">
                <a:solidFill>
                  <a:srgbClr val="82003D"/>
                </a:solidFill>
                <a:latin typeface="+mj-lt"/>
              </a:rPr>
              <a:t> 2016 </a:t>
            </a:r>
            <a:r>
              <a:rPr lang="de-DE" sz="4000" dirty="0" err="1">
                <a:solidFill>
                  <a:srgbClr val="82003D"/>
                </a:solidFill>
                <a:latin typeface="+mj-lt"/>
              </a:rPr>
              <a:t>ifa</a:t>
            </a:r>
            <a:endParaRPr lang="de-DE" sz="4000" dirty="0">
              <a:solidFill>
                <a:srgbClr val="82003D"/>
              </a:solidFill>
              <a:latin typeface="+mj-lt"/>
            </a:endParaRPr>
          </a:p>
          <a:p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43780" y="2028568"/>
            <a:ext cx="843316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Messparameter: </a:t>
            </a:r>
            <a:r>
              <a:rPr lang="de-DE" sz="20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vergleichbar, nicht zu spezifisch</a:t>
            </a:r>
            <a:endParaRPr lang="de-DE" sz="28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>
              <a:defRPr/>
            </a:pPr>
            <a:endParaRPr lang="de-CH" sz="10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>
              <a:defRPr/>
            </a:pPr>
            <a:r>
              <a:rPr lang="de-CH" sz="20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Beobachtung </a:t>
            </a:r>
          </a:p>
          <a:p>
            <a:pPr eaLnBrk="1" hangingPunct="1">
              <a:defRPr/>
            </a:pPr>
            <a:r>
              <a:rPr lang="de-CH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Pausen/Privatzeiten (Rückzugsmöglichkeiten)</a:t>
            </a:r>
          </a:p>
          <a:p>
            <a:pPr eaLnBrk="1" hangingPunct="1">
              <a:defRPr/>
            </a:pPr>
            <a:r>
              <a:rPr lang="de-DE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Kontaktaufnahmen pro Zeit („Gewusel“)</a:t>
            </a:r>
            <a:endParaRPr lang="de-CH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>
              <a:defRPr/>
            </a:pPr>
            <a:endParaRPr lang="de-CH" sz="20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>
              <a:defRPr/>
            </a:pPr>
            <a:r>
              <a:rPr lang="de-CH" sz="20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Stresstools </a:t>
            </a:r>
          </a:p>
          <a:p>
            <a:pPr eaLnBrk="1" hangingPunct="1">
              <a:defRPr/>
            </a:pPr>
            <a:r>
              <a:rPr lang="de-CH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Herzratenvariabilität/Puls, Speichel-Kortisol</a:t>
            </a:r>
          </a:p>
          <a:p>
            <a:pPr eaLnBrk="1" hangingPunct="1">
              <a:defRPr/>
            </a:pPr>
            <a:endParaRPr lang="de-CH" sz="20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>
              <a:defRPr/>
            </a:pPr>
            <a:r>
              <a:rPr lang="de-CH" sz="20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Umgebungsfaktoren </a:t>
            </a:r>
          </a:p>
          <a:p>
            <a:pPr eaLnBrk="1" hangingPunct="1">
              <a:defRPr/>
            </a:pPr>
            <a:r>
              <a:rPr lang="de-CH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CO2, Temperatur, Licht, Akustik, Raumgrösse</a:t>
            </a:r>
          </a:p>
          <a:p>
            <a:pPr eaLnBrk="1" hangingPunct="1">
              <a:defRPr/>
            </a:pPr>
            <a:endParaRPr lang="de-CH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>
              <a:defRPr/>
            </a:pPr>
            <a:r>
              <a:rPr lang="de-CH" sz="20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Berufsvergleich Gesamtbelastung (beschreibend)</a:t>
            </a:r>
          </a:p>
          <a:p>
            <a:pPr eaLnBrk="1" hangingPunct="1">
              <a:defRPr/>
            </a:pPr>
            <a:r>
              <a:rPr lang="de-CH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Polizist, Fliessbandarbeit, Arzt</a:t>
            </a:r>
          </a:p>
          <a:p>
            <a:pPr eaLnBrk="1" hangingPunct="1">
              <a:defRPr/>
            </a:pPr>
            <a:r>
              <a:rPr lang="de-DE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 Anhand allgemeingültiger Stressoren, z.B. Zeitdruck</a:t>
            </a:r>
            <a:endParaRPr lang="de-CH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eaLnBrk="1" hangingPunct="1">
              <a:defRPr/>
            </a:pPr>
            <a:endParaRPr lang="de-CH" dirty="0"/>
          </a:p>
          <a:p>
            <a:pPr eaLnBrk="1" hangingPunct="1"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39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317536" y="1363576"/>
            <a:ext cx="7624763" cy="506413"/>
          </a:xfrm>
        </p:spPr>
        <p:txBody>
          <a:bodyPr>
            <a:normAutofit fontScale="90000"/>
          </a:bodyPr>
          <a:lstStyle/>
          <a:p>
            <a:r>
              <a:rPr lang="de-CH" altLang="de-DE" dirty="0">
                <a:solidFill>
                  <a:srgbClr val="82003D"/>
                </a:solidFill>
              </a:rPr>
              <a:t>Resultate: </a:t>
            </a:r>
            <a:r>
              <a:rPr lang="de-CH" altLang="de-DE" sz="2400" dirty="0">
                <a:solidFill>
                  <a:srgbClr val="82003D"/>
                </a:solidFill>
              </a:rPr>
              <a:t>Stressursachen</a:t>
            </a:r>
            <a:endParaRPr lang="de-CH" altLang="de-DE" dirty="0">
              <a:solidFill>
                <a:srgbClr val="82003D"/>
              </a:solidFill>
            </a:endParaRPr>
          </a:p>
        </p:txBody>
      </p:sp>
      <p:sp>
        <p:nvSpPr>
          <p:cNvPr id="36868" name="Textfeld 4"/>
          <p:cNvSpPr txBox="1">
            <a:spLocks noChangeArrowheads="1"/>
          </p:cNvSpPr>
          <p:nvPr/>
        </p:nvSpPr>
        <p:spPr bwMode="auto">
          <a:xfrm>
            <a:off x="317536" y="2066192"/>
            <a:ext cx="1070801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altLang="de-DE" sz="2000" dirty="0">
                <a:solidFill>
                  <a:schemeClr val="tx1"/>
                </a:solidFill>
              </a:rPr>
              <a:t>Hohes Mass an </a:t>
            </a:r>
            <a:r>
              <a:rPr lang="de-CH" altLang="de-DE" sz="2000" b="1" dirty="0">
                <a:solidFill>
                  <a:schemeClr val="tx1"/>
                </a:solidFill>
              </a:rPr>
              <a:t>Emotionsarbeit</a:t>
            </a:r>
            <a:r>
              <a:rPr lang="de-CH" altLang="de-DE" sz="2000" dirty="0">
                <a:solidFill>
                  <a:schemeClr val="tx1"/>
                </a:solidFill>
              </a:rPr>
              <a:t> mit dem zu fördernden, mehr oder weniger selbständigen </a:t>
            </a:r>
            <a:r>
              <a:rPr lang="de-CH" altLang="de-DE" sz="2000" b="1" dirty="0">
                <a:solidFill>
                  <a:schemeClr val="tx1"/>
                </a:solidFill>
              </a:rPr>
              <a:t>Kind</a:t>
            </a:r>
            <a:r>
              <a:rPr lang="de-CH" altLang="de-DE" sz="2000" dirty="0">
                <a:solidFill>
                  <a:schemeClr val="tx1"/>
                </a:solidFill>
              </a:rPr>
              <a:t>  als «Kunde»</a:t>
            </a:r>
          </a:p>
          <a:p>
            <a:endParaRPr lang="de-CH" altLang="de-DE" sz="20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altLang="de-DE" sz="2000" b="1" dirty="0">
                <a:solidFill>
                  <a:schemeClr val="tx1"/>
                </a:solidFill>
              </a:rPr>
              <a:t>Ganzheitliche</a:t>
            </a:r>
            <a:r>
              <a:rPr lang="de-CH" altLang="de-DE" sz="2000" dirty="0">
                <a:solidFill>
                  <a:schemeClr val="tx1"/>
                </a:solidFill>
              </a:rPr>
              <a:t> Zielvorgabe, nicht nur auf die Wissensvermittlung beschränkt, sondern auch auf die Entwicklung des Kindes (Sozialkompetenzen, Selbstkompetenzen)</a:t>
            </a:r>
          </a:p>
          <a:p>
            <a:endParaRPr lang="de-CH" altLang="de-DE" sz="20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altLang="de-DE" sz="2000" dirty="0">
                <a:solidFill>
                  <a:schemeClr val="tx1"/>
                </a:solidFill>
              </a:rPr>
              <a:t>Fast vollständiges Fehlen von </a:t>
            </a:r>
            <a:r>
              <a:rPr lang="de-CH" altLang="de-DE" sz="2000" b="1" dirty="0">
                <a:solidFill>
                  <a:schemeClr val="tx1"/>
                </a:solidFill>
              </a:rPr>
              <a:t>Rückzugsmöglichkeiten</a:t>
            </a:r>
            <a:r>
              <a:rPr lang="de-CH" altLang="de-DE" sz="2000" dirty="0">
                <a:solidFill>
                  <a:schemeClr val="tx1"/>
                </a:solidFill>
              </a:rPr>
              <a:t> und «Privatzeiten»</a:t>
            </a:r>
          </a:p>
          <a:p>
            <a:endParaRPr lang="de-CH" altLang="de-DE" sz="20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altLang="de-DE" sz="2000" dirty="0">
                <a:solidFill>
                  <a:schemeClr val="tx1"/>
                </a:solidFill>
              </a:rPr>
              <a:t>Stark eingeschränkte Möglichkeit zu </a:t>
            </a:r>
            <a:r>
              <a:rPr lang="de-CH" altLang="de-DE" sz="2000" b="1" dirty="0">
                <a:solidFill>
                  <a:schemeClr val="tx1"/>
                </a:solidFill>
              </a:rPr>
              <a:t>erholsamen</a:t>
            </a:r>
            <a:r>
              <a:rPr lang="de-CH" altLang="de-DE" sz="2000" dirty="0">
                <a:solidFill>
                  <a:schemeClr val="tx1"/>
                </a:solidFill>
              </a:rPr>
              <a:t> Pausen</a:t>
            </a:r>
          </a:p>
          <a:p>
            <a:endParaRPr lang="de-CH" altLang="de-DE" sz="20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altLang="de-DE" sz="2000" dirty="0">
                <a:solidFill>
                  <a:schemeClr val="tx1"/>
                </a:solidFill>
              </a:rPr>
              <a:t>Viele mögliche </a:t>
            </a:r>
            <a:r>
              <a:rPr lang="de-CH" altLang="de-DE" sz="2000" b="1" dirty="0">
                <a:solidFill>
                  <a:schemeClr val="tx1"/>
                </a:solidFill>
              </a:rPr>
              <a:t>Störfaktoren:</a:t>
            </a:r>
            <a:r>
              <a:rPr lang="de-CH" altLang="de-DE" sz="2000" dirty="0">
                <a:solidFill>
                  <a:schemeClr val="tx1"/>
                </a:solidFill>
              </a:rPr>
              <a:t> </a:t>
            </a:r>
          </a:p>
          <a:p>
            <a:r>
              <a:rPr lang="de-CH" altLang="de-DE" dirty="0">
                <a:solidFill>
                  <a:schemeClr val="tx1"/>
                </a:solidFill>
              </a:rPr>
              <a:t>	- Regulationshindernisse durch Schüler</a:t>
            </a:r>
          </a:p>
          <a:p>
            <a:r>
              <a:rPr lang="de-CH" altLang="de-DE" dirty="0">
                <a:solidFill>
                  <a:schemeClr val="tx1"/>
                </a:solidFill>
              </a:rPr>
              <a:t>	- schlechte Luftqualität	 </a:t>
            </a:r>
          </a:p>
          <a:p>
            <a:r>
              <a:rPr lang="de-CH" altLang="de-DE" dirty="0">
                <a:solidFill>
                  <a:schemeClr val="tx1"/>
                </a:solidFill>
              </a:rPr>
              <a:t>	- mangelhafte Akustik (hohe Anforderungen an ein Schulzimmer)	</a:t>
            </a:r>
          </a:p>
          <a:p>
            <a:r>
              <a:rPr lang="de-CH" altLang="de-DE" dirty="0">
                <a:solidFill>
                  <a:schemeClr val="tx1"/>
                </a:solidFill>
              </a:rPr>
              <a:t>	- mangelhafte Beleuchtung</a:t>
            </a:r>
          </a:p>
        </p:txBody>
      </p:sp>
    </p:spTree>
    <p:extLst>
      <p:ext uri="{BB962C8B-B14F-4D97-AF65-F5344CB8AC3E}">
        <p14:creationId xmlns:p14="http://schemas.microsoft.com/office/powerpoint/2010/main" val="5261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382467" y="1257913"/>
            <a:ext cx="7624763" cy="506413"/>
          </a:xfrm>
        </p:spPr>
        <p:txBody>
          <a:bodyPr>
            <a:normAutofit fontScale="90000"/>
          </a:bodyPr>
          <a:lstStyle/>
          <a:p>
            <a:r>
              <a:rPr lang="de-CH" altLang="de-DE" dirty="0">
                <a:solidFill>
                  <a:srgbClr val="82003D"/>
                </a:solidFill>
              </a:rPr>
              <a:t>Resultate</a:t>
            </a:r>
            <a:r>
              <a:rPr lang="de-CH" altLang="de-DE" sz="2400" dirty="0">
                <a:solidFill>
                  <a:srgbClr val="82003D"/>
                </a:solidFill>
              </a:rPr>
              <a:t>: «Kontaktaufnahmen»/Emotionsarbeit</a:t>
            </a:r>
          </a:p>
        </p:txBody>
      </p:sp>
      <p:sp>
        <p:nvSpPr>
          <p:cNvPr id="19460" name="Textfeld 4"/>
          <p:cNvSpPr txBox="1">
            <a:spLocks noChangeArrowheads="1"/>
          </p:cNvSpPr>
          <p:nvPr/>
        </p:nvSpPr>
        <p:spPr bwMode="auto">
          <a:xfrm>
            <a:off x="382467" y="1979741"/>
            <a:ext cx="10045210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Kontaktaufnahme</a:t>
            </a:r>
            <a:r>
              <a:rPr lang="de-DE" sz="2000" dirty="0">
                <a:solidFill>
                  <a:schemeClr val="tx1"/>
                </a:solidFill>
              </a:rPr>
              <a:t> = Wechsel der Aufmerksamkeit von 1 Kind zum anderen resp. zur Klasse, einzelne Interaktion </a:t>
            </a:r>
          </a:p>
          <a:p>
            <a:pPr>
              <a:defRPr/>
            </a:pPr>
            <a:endParaRPr lang="de-DE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Intensität</a:t>
            </a:r>
            <a:r>
              <a:rPr lang="de-DE" sz="2000" dirty="0">
                <a:solidFill>
                  <a:schemeClr val="tx1"/>
                </a:solidFill>
              </a:rPr>
              <a:t> stark abhängig von: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de-DE" sz="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Unterrichtsform (monoton – stark wechselnd – </a:t>
            </a:r>
            <a:r>
              <a:rPr lang="de-DE" sz="2000" dirty="0" err="1">
                <a:solidFill>
                  <a:schemeClr val="tx1"/>
                </a:solidFill>
              </a:rPr>
              <a:t>Teamteaching</a:t>
            </a:r>
            <a:r>
              <a:rPr lang="de-DE" sz="2000" dirty="0">
                <a:solidFill>
                  <a:schemeClr val="tx1"/>
                </a:solidFill>
              </a:rPr>
              <a:t>)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Schülerzahl (ganze Klasse – Halbklasse)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Sozialverhalten der Schüler (Kindergarten – Oberstufe)</a:t>
            </a:r>
          </a:p>
          <a:p>
            <a:pPr marL="342900" indent="-342900">
              <a:buFontTx/>
              <a:buChar char="-"/>
              <a:defRPr/>
            </a:pPr>
            <a:endParaRPr lang="de-CH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CH" sz="2000" dirty="0">
                <a:solidFill>
                  <a:schemeClr val="tx1"/>
                </a:solidFill>
              </a:rPr>
              <a:t>Beispiele: </a:t>
            </a:r>
          </a:p>
          <a:p>
            <a:pPr>
              <a:defRPr/>
            </a:pPr>
            <a:endParaRPr lang="de-CH" sz="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CH" u="sng" dirty="0">
                <a:solidFill>
                  <a:schemeClr val="tx1"/>
                </a:solidFill>
              </a:rPr>
              <a:t>Englischunterricht</a:t>
            </a:r>
            <a:r>
              <a:rPr lang="de-CH" sz="1600" dirty="0">
                <a:solidFill>
                  <a:schemeClr val="tx1"/>
                </a:solidFill>
              </a:rPr>
              <a:t>: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CH" sz="2000" dirty="0">
                <a:solidFill>
                  <a:schemeClr val="tx1"/>
                </a:solidFill>
              </a:rPr>
              <a:t>alle paar Minuten andere Lernform </a:t>
            </a:r>
          </a:p>
          <a:p>
            <a:pPr>
              <a:defRPr/>
            </a:pPr>
            <a:r>
              <a:rPr lang="de-CH" dirty="0">
                <a:solidFill>
                  <a:schemeClr val="tx1"/>
                </a:solidFill>
              </a:rPr>
              <a:t>(</a:t>
            </a:r>
            <a:r>
              <a:rPr lang="de-DE" sz="1600" dirty="0">
                <a:solidFill>
                  <a:schemeClr val="tx1"/>
                </a:solidFill>
              </a:rPr>
              <a:t>Arbeit aus </a:t>
            </a:r>
            <a:r>
              <a:rPr lang="de-DE" sz="1600" dirty="0" err="1">
                <a:solidFill>
                  <a:schemeClr val="tx1"/>
                </a:solidFill>
              </a:rPr>
              <a:t>Textbook</a:t>
            </a:r>
            <a:r>
              <a:rPr lang="de-DE" sz="1600" dirty="0">
                <a:solidFill>
                  <a:schemeClr val="tx1"/>
                </a:solidFill>
              </a:rPr>
              <a:t>, Lehrer befragt Klasse, Arbeit mit Hör-CD, Bildbesprechungen)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	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	23 Kontaktaufnahmen / 5 min.  				</a:t>
            </a:r>
            <a:r>
              <a:rPr lang="de-DE" sz="2000" b="1" dirty="0">
                <a:solidFill>
                  <a:schemeClr val="tx1"/>
                </a:solidFill>
              </a:rPr>
              <a:t>276 pro Std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Bingo-Spiel </a:t>
            </a:r>
            <a:r>
              <a:rPr lang="de-DE" sz="1600" dirty="0">
                <a:solidFill>
                  <a:schemeClr val="tx1"/>
                </a:solidFill>
              </a:rPr>
              <a:t>(laut, fröhlich, motorisch unruhig)  			</a:t>
            </a:r>
            <a:r>
              <a:rPr lang="de-DE" sz="2000" b="1" dirty="0">
                <a:solidFill>
                  <a:schemeClr val="tx1"/>
                </a:solidFill>
              </a:rPr>
              <a:t>228 pro Std.</a:t>
            </a:r>
          </a:p>
          <a:p>
            <a:pPr>
              <a:defRPr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Breitbild</PresentationFormat>
  <Paragraphs>522</Paragraphs>
  <Slides>28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Roboto</vt:lpstr>
      <vt:lpstr>Roboto Light</vt:lpstr>
      <vt:lpstr>Symbol</vt:lpstr>
      <vt:lpstr>Times New Roman</vt:lpstr>
      <vt:lpstr>Wingdings</vt:lpstr>
      <vt:lpstr>Office-Design</vt:lpstr>
      <vt:lpstr>Microsoft Excel-Diagramm</vt:lpstr>
      <vt:lpstr>Gesundheit im Lehrberuf Berufsbedingte Belastungsfaktoren</vt:lpstr>
      <vt:lpstr>LEHRERBELASTUNGSSTUDIE 2016 ifa:   „Aussensicht auf den Lehrberuf und den Arbeitsplatz Schule im Berufsvergleich“</vt:lpstr>
      <vt:lpstr>PowerPoint-Präsentation</vt:lpstr>
      <vt:lpstr>Belastungen im Berufsvergleich:  nicht spezifisch für den Lehrberuf!!  </vt:lpstr>
      <vt:lpstr>Belastungsfaktoren in allen Berufen</vt:lpstr>
      <vt:lpstr>PowerPoint-Präsentation</vt:lpstr>
      <vt:lpstr>PowerPoint-Präsentation</vt:lpstr>
      <vt:lpstr>Resultate: Stressursachen</vt:lpstr>
      <vt:lpstr>Resultate: «Kontaktaufnahmen»/Emotionsarbeit</vt:lpstr>
      <vt:lpstr>Resultate: «Kontaktaufnahmen»/Emotionsarbeit</vt:lpstr>
      <vt:lpstr>Resultate:  Privatzeit</vt:lpstr>
      <vt:lpstr>Resultate: Raumfaktoren (Mt. Januar)</vt:lpstr>
      <vt:lpstr>Resultate: Raumfaktoren (Mt. Januar)</vt:lpstr>
      <vt:lpstr>Resultate: Licht (Mt. Januar)</vt:lpstr>
      <vt:lpstr>spezifische Stressoren aus Studien (Auswahl)</vt:lpstr>
      <vt:lpstr>Risikofaktoren schulische Arbeitsumgebung</vt:lpstr>
      <vt:lpstr>Risikofaktoren schulische Arbeitsumgebung</vt:lpstr>
      <vt:lpstr>Gesamtbeurteilung – Resultate I</vt:lpstr>
      <vt:lpstr>Gesamtbeurteilung – Resultate II</vt:lpstr>
      <vt:lpstr>Massnahmen aus der Beobachtungsstudie</vt:lpstr>
      <vt:lpstr>Massnahmen aus der Beobachtungsstudie II</vt:lpstr>
      <vt:lpstr>Folgen von Burnout von Lehrpersonen: Studien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Herzratenvariabilität (HRV)</dc:title>
  <dc:creator>Andre Eisen</dc:creator>
  <cp:lastModifiedBy>windows8.1kontogega.ch windows8.1kontogega.ch</cp:lastModifiedBy>
  <cp:revision>84</cp:revision>
  <cp:lastPrinted>2017-03-24T17:36:40Z</cp:lastPrinted>
  <dcterms:created xsi:type="dcterms:W3CDTF">2017-03-24T14:34:52Z</dcterms:created>
  <dcterms:modified xsi:type="dcterms:W3CDTF">2017-08-24T17:13:29Z</dcterms:modified>
</cp:coreProperties>
</file>